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0" r:id="rId4"/>
    <p:sldId id="259" r:id="rId5"/>
    <p:sldId id="258" r:id="rId6"/>
    <p:sldId id="257" r:id="rId7"/>
    <p:sldId id="264" r:id="rId8"/>
    <p:sldId id="266" r:id="rId9"/>
    <p:sldId id="265" r:id="rId10"/>
    <p:sldId id="267" r:id="rId11"/>
    <p:sldId id="269" r:id="rId12"/>
    <p:sldId id="268" r:id="rId13"/>
    <p:sldId id="270" r:id="rId14"/>
    <p:sldId id="271" r:id="rId15"/>
    <p:sldId id="273" r:id="rId16"/>
    <p:sldId id="272" r:id="rId17"/>
    <p:sldId id="274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0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44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2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43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1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8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0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5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9D2F-6830-483D-8791-AF554F3928E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38DBAE-4A3A-4142-8394-E25541456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7102" cy="6858000"/>
          </a:xfrm>
        </p:spPr>
      </p:pic>
    </p:spTree>
    <p:extLst>
      <p:ext uri="{BB962C8B-B14F-4D97-AF65-F5344CB8AC3E}">
        <p14:creationId xmlns:p14="http://schemas.microsoft.com/office/powerpoint/2010/main" val="364054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Самого не видно, а песню слышно;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Летит, пищит, случай не упустит: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Сядет и укусит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774713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Дождь прошел.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Свежо и тихо.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Распищалась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комариха</a:t>
            </a:r>
            <a:r>
              <a:rPr lang="ru-RU" b="1" dirty="0">
                <a:solidFill>
                  <a:schemeClr val="tx1"/>
                </a:solidFill>
              </a:rPr>
              <a:t>: —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Радостно на свете жить,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Но кого бы укусить?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36" y="1963711"/>
            <a:ext cx="6272182" cy="4513027"/>
          </a:xfrm>
        </p:spPr>
      </p:pic>
    </p:spTree>
    <p:extLst>
      <p:ext uri="{BB962C8B-B14F-4D97-AF65-F5344CB8AC3E}">
        <p14:creationId xmlns:p14="http://schemas.microsoft.com/office/powerpoint/2010/main" val="2565516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На лугу живёт скрипач,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Носит фрак и ходит вскачь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0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70" y="189876"/>
            <a:ext cx="8196843" cy="13208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Кузнечик прыгнул и исчез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 травой зеленой слился весь.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«Попробуйте на грядке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Со мной сыграйте в прятки».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60" y="2562469"/>
            <a:ext cx="6201105" cy="39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3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Кто над нами вверх ногами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Ходит - не страшится,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Упасть не боится, целый день летает,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Всем надоедает?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65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9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Летним днём мешает муха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Спать: куснёт то в нос, то в ухо.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Люди с мухами не ладят. -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То на мусор муха сядет,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То усядется на хлеб,-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Не почистив свои лапки,-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То на пряник сядет сладкий.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Спасаясь от такой назойливой соседки,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Вставляют люди летом в окна сетки.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65" y="1573968"/>
            <a:ext cx="5492405" cy="4269071"/>
          </a:xfrm>
        </p:spPr>
      </p:pic>
    </p:spTree>
    <p:extLst>
      <p:ext uri="{BB962C8B-B14F-4D97-AF65-F5344CB8AC3E}">
        <p14:creationId xmlns:p14="http://schemas.microsoft.com/office/powerpoint/2010/main" val="42768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Не жужжу, когда сижу,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Не жужжу, когда хожу,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Не жужжу, когда тружусь,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А жужжу, когда кружусь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83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1"/>
                </a:solidFill>
              </a:rPr>
              <a:t>Под листочком</a:t>
            </a:r>
            <a:br>
              <a:rPr lang="ru-RU" altLang="ru-RU" b="1" dirty="0">
                <a:solidFill>
                  <a:schemeClr val="tx1"/>
                </a:solidFill>
              </a:rPr>
            </a:br>
            <a:r>
              <a:rPr lang="ru-RU" altLang="ru-RU" b="1" dirty="0">
                <a:solidFill>
                  <a:schemeClr val="tx1"/>
                </a:solidFill>
              </a:rPr>
              <a:t>Жук проснулся,</a:t>
            </a:r>
            <a:br>
              <a:rPr lang="ru-RU" altLang="ru-RU" b="1" dirty="0">
                <a:solidFill>
                  <a:schemeClr val="tx1"/>
                </a:solidFill>
              </a:rPr>
            </a:br>
            <a:r>
              <a:rPr lang="ru-RU" altLang="ru-RU" b="1" dirty="0">
                <a:solidFill>
                  <a:schemeClr val="tx1"/>
                </a:solidFill>
              </a:rPr>
              <a:t>Потянулся и встряхнулся,</a:t>
            </a:r>
            <a:br>
              <a:rPr lang="ru-RU" altLang="ru-RU" b="1" dirty="0">
                <a:solidFill>
                  <a:schemeClr val="tx1"/>
                </a:solidFill>
              </a:rPr>
            </a:br>
            <a:r>
              <a:rPr lang="ru-RU" altLang="ru-RU" b="1" dirty="0">
                <a:solidFill>
                  <a:schemeClr val="tx1"/>
                </a:solidFill>
              </a:rPr>
              <a:t>Брюшко, нос, глаза, усы</a:t>
            </a:r>
            <a:br>
              <a:rPr lang="ru-RU" altLang="ru-RU" b="1" dirty="0">
                <a:solidFill>
                  <a:schemeClr val="tx1"/>
                </a:solidFill>
              </a:rPr>
            </a:br>
            <a:r>
              <a:rPr lang="ru-RU" altLang="ru-RU" b="1" dirty="0">
                <a:solidFill>
                  <a:schemeClr val="tx1"/>
                </a:solidFill>
              </a:rPr>
              <a:t>Вымыл капелькой росы</a:t>
            </a:r>
            <a:r>
              <a:rPr lang="ru-RU" altLang="ru-RU" dirty="0">
                <a:solidFill>
                  <a:schemeClr val="tx1"/>
                </a:solidFill>
              </a:rPr>
              <a:t>.</a:t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97" y="944380"/>
            <a:ext cx="6835515" cy="5652281"/>
          </a:xfrm>
        </p:spPr>
      </p:pic>
    </p:spTree>
    <p:extLst>
      <p:ext uri="{BB962C8B-B14F-4D97-AF65-F5344CB8AC3E}">
        <p14:creationId xmlns:p14="http://schemas.microsoft.com/office/powerpoint/2010/main" val="3021280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Домовитая хозяйка </a:t>
            </a:r>
            <a:br>
              <a:rPr lang="ru-RU" altLang="ru-RU" sz="3600" b="1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chemeClr val="tx1"/>
                </a:solidFill>
              </a:rPr>
              <a:t>Пролетела над лужайкой, </a:t>
            </a:r>
            <a:br>
              <a:rPr lang="ru-RU" altLang="ru-RU" sz="3600" b="1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chemeClr val="tx1"/>
                </a:solidFill>
              </a:rPr>
              <a:t>Похлопочет над цветком - </a:t>
            </a:r>
            <a:br>
              <a:rPr lang="ru-RU" altLang="ru-RU" sz="3600" b="1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chemeClr val="tx1"/>
                </a:solidFill>
              </a:rPr>
              <a:t>Он поделится медком 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7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19" y="33977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Пчёлка золотая сладенький медок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Собрала, летая, в глиняный горшок. 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8" y="2724878"/>
            <a:ext cx="5576340" cy="3750872"/>
          </a:xfrm>
        </p:spPr>
      </p:pic>
    </p:spTree>
    <p:extLst>
      <p:ext uri="{BB962C8B-B14F-4D97-AF65-F5344CB8AC3E}">
        <p14:creationId xmlns:p14="http://schemas.microsoft.com/office/powerpoint/2010/main" val="374891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832" y="1720537"/>
            <a:ext cx="8596668" cy="424254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Над цветком порхает, пляшет, </a:t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Веерком узорным машет </a:t>
            </a:r>
            <a:r>
              <a:rPr lang="ru-RU" sz="4400" dirty="0">
                <a:solidFill>
                  <a:schemeClr val="tx1"/>
                </a:solidFill>
              </a:rPr>
              <a:t>.</a:t>
            </a:r>
          </a:p>
          <a:p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4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059" y="279816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Бабочка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1022662"/>
            <a:ext cx="4152275" cy="5835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9" y="1120098"/>
            <a:ext cx="485681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55" y="1930400"/>
            <a:ext cx="8596668" cy="3880773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</a:rPr>
              <a:t>Голубой </a:t>
            </a:r>
            <a:r>
              <a:rPr lang="ru-RU" sz="5400" b="1" dirty="0" err="1">
                <a:solidFill>
                  <a:schemeClr val="tx1"/>
                </a:solidFill>
              </a:rPr>
              <a:t>аэропланчик</a:t>
            </a:r>
            <a:r>
              <a:rPr lang="ru-RU" sz="5400" b="1" dirty="0">
                <a:solidFill>
                  <a:schemeClr val="tx1"/>
                </a:solidFill>
              </a:rPr>
              <a:t> сел на белый одуванчик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8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81" y="-464695"/>
            <a:ext cx="10790141" cy="30579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Стрекоза </a:t>
            </a:r>
            <a:r>
              <a:rPr lang="ru-RU" b="1" dirty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вертолет,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Совершает </a:t>
            </a:r>
            <a:r>
              <a:rPr lang="ru-RU" b="1" dirty="0">
                <a:solidFill>
                  <a:schemeClr val="tx1"/>
                </a:solidFill>
              </a:rPr>
              <a:t>свой полет.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Зависает над водой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любуется собой.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14" y="1334125"/>
            <a:ext cx="5060311" cy="52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34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27" y="21605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Красненькие крылышки, черные горошки.</a:t>
            </a:r>
            <a:b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Кто это гуляет по моей ладошке?</a:t>
            </a:r>
            <a:b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26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40" y="129915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Расправила крылья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Стремительно, ловко.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И в небо умчалась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божья коровка.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7" y="1300813"/>
            <a:ext cx="7058753" cy="4815173"/>
          </a:xfrm>
        </p:spPr>
      </p:pic>
    </p:spTree>
    <p:extLst>
      <p:ext uri="{BB962C8B-B14F-4D97-AF65-F5344CB8AC3E}">
        <p14:creationId xmlns:p14="http://schemas.microsoft.com/office/powerpoint/2010/main" val="1380673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На поляне возле ёлок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Дом построен из иголок.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За травой не виден он, 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А жильцов в нём миллион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6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03" y="2398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лесу мурашки-муравьи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Живут своим трудом,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У них обычаи </a:t>
            </a:r>
            <a:r>
              <a:rPr lang="ru-RU" b="1" dirty="0" smtClean="0">
                <a:solidFill>
                  <a:schemeClr val="tx1"/>
                </a:solidFill>
              </a:rPr>
              <a:t>свои.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37" y="1798820"/>
            <a:ext cx="6272078" cy="4677921"/>
          </a:xfrm>
        </p:spPr>
      </p:pic>
    </p:spTree>
    <p:extLst>
      <p:ext uri="{BB962C8B-B14F-4D97-AF65-F5344CB8AC3E}">
        <p14:creationId xmlns:p14="http://schemas.microsoft.com/office/powerpoint/2010/main" val="3972344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72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Бабочка </vt:lpstr>
      <vt:lpstr>Презентация PowerPoint</vt:lpstr>
      <vt:lpstr>                                 Стрекоза , как вертолет, Совершает свой полет. Зависает над водой  И любуется собой.    </vt:lpstr>
      <vt:lpstr>Красненькие крылышки, черные горошки. Кто это гуляет по моей ладошке? </vt:lpstr>
      <vt:lpstr>Расправила крылья Стремительно, ловко. И в небо умчалась божья коровка. </vt:lpstr>
      <vt:lpstr>Презентация PowerPoint</vt:lpstr>
      <vt:lpstr>В лесу мурашки-муравьи Живут своим трудом, У них обычаи свои.  </vt:lpstr>
      <vt:lpstr>Презентация PowerPoint</vt:lpstr>
      <vt:lpstr>Дождь прошел. Свежо и тихо. Распищалась комариха: — Радостно на свете жить, Но кого бы укусить?  </vt:lpstr>
      <vt:lpstr>Презентация PowerPoint</vt:lpstr>
      <vt:lpstr>Кузнечик прыгнул и исчез С травой зеленой слился весь. «Попробуйте на грядке Со мной сыграйте в прятки».  </vt:lpstr>
      <vt:lpstr>Презентация PowerPoint</vt:lpstr>
      <vt:lpstr>Летним днём мешает муха Спать: куснёт то в нос, то в ухо. Люди с мухами не ладят. - То на мусор муха сядет, То усядется на хлеб,- Не почистив свои лапки,- То на пряник сядет сладкий. Спасаясь от такой назойливой соседки, Вставляют люди летом в окна сетки. </vt:lpstr>
      <vt:lpstr>Презентация PowerPoint</vt:lpstr>
      <vt:lpstr>Под листочком Жук проснулся, Потянулся и встряхнулся, Брюшко, нос, глаза, усы Вымыл капелькой росы. </vt:lpstr>
      <vt:lpstr>Презентация PowerPoint</vt:lpstr>
      <vt:lpstr>Пчёлка золотая сладенький медок  Собрала, летая, в глиняный горшок.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№8 «РУСАЛОЧКА»</dc:title>
  <dc:creator>Evgeni Tarasov</dc:creator>
  <cp:lastModifiedBy>Evgeni Tarasov</cp:lastModifiedBy>
  <cp:revision>7</cp:revision>
  <dcterms:created xsi:type="dcterms:W3CDTF">2015-09-07T12:21:05Z</dcterms:created>
  <dcterms:modified xsi:type="dcterms:W3CDTF">2015-10-19T16:31:38Z</dcterms:modified>
</cp:coreProperties>
</file>