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828092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ЛЕСНЫЕ ЖИТЕЛИ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06"/>
            <a:ext cx="4818112" cy="3270294"/>
          </a:xfrm>
          <a:prstGeom prst="rect">
            <a:avLst/>
          </a:prstGeom>
          <a:noFill/>
        </p:spPr>
      </p:pic>
      <p:pic>
        <p:nvPicPr>
          <p:cNvPr id="1027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880" y="3538831"/>
            <a:ext cx="4890120" cy="33191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6017959" cy="4176464"/>
          </a:xfrm>
          <a:prstGeom prst="rect">
            <a:avLst/>
          </a:prstGeom>
          <a:noFill/>
        </p:spPr>
      </p:pic>
      <p:pic>
        <p:nvPicPr>
          <p:cNvPr id="9219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Тише, дети, не шумите!</a:t>
            </a:r>
          </a:p>
          <a:p>
            <a:r>
              <a:rPr lang="ru-RU" sz="2800" dirty="0" smtClean="0">
                <a:latin typeface="Century" pitchFamily="18" charset="0"/>
              </a:rPr>
              <a:t>Вы медведя не будите…</a:t>
            </a:r>
          </a:p>
          <a:p>
            <a:r>
              <a:rPr lang="ru-RU" sz="2800" dirty="0" smtClean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9221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50381" cy="3020696"/>
          </a:xfrm>
          <a:prstGeom prst="rect">
            <a:avLst/>
          </a:prstGeom>
          <a:noFill/>
        </p:spPr>
      </p:pic>
      <p:pic>
        <p:nvPicPr>
          <p:cNvPr id="9222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88640"/>
            <a:ext cx="1002407" cy="801926"/>
          </a:xfrm>
          <a:prstGeom prst="rect">
            <a:avLst/>
          </a:prstGeom>
          <a:noFill/>
        </p:spPr>
      </p:pic>
      <p:pic>
        <p:nvPicPr>
          <p:cNvPr id="8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002407" cy="801926"/>
          </a:xfrm>
          <a:prstGeom prst="rect">
            <a:avLst/>
          </a:prstGeom>
          <a:noFill/>
        </p:spPr>
      </p:pic>
      <p:pic>
        <p:nvPicPr>
          <p:cNvPr id="9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1002407" cy="801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ЛЮДМИЛА\1 РИСУНКИ\ДЛЯ ОФОРМЛЕНИЯ\5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133850"/>
            <a:ext cx="2667000" cy="2724150"/>
          </a:xfrm>
          <a:prstGeom prst="rect">
            <a:avLst/>
          </a:prstGeom>
          <a:noFill/>
        </p:spPr>
      </p:pic>
      <p:pic>
        <p:nvPicPr>
          <p:cNvPr id="2" name="Рисунок 1" descr="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962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3861048"/>
            <a:ext cx="11009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162 L -5.55556E-7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24121 L -1.38889E-6 3.76503E-6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2833 L 4.72222E-6 -1.5633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0.35661 L 6.11111E-6 -1.56337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833 L -2.77778E-7 -1.56337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мила\ДЛЯ ОФОРМЛЕНИЯ ПАПОК\КАРТИНКИ ДЛЯ ПРЕЗЕНТАЦИЙ\photo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05064"/>
            <a:ext cx="2300755" cy="285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520280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" pitchFamily="18" charset="0"/>
              </a:rPr>
              <a:t>Наступила зима. В лесу тихо и только белый снег падает из серых туч. Но лесные жители не спят. Зимой в лесу много снега. И мы можем встретить в нем много разных диких зверей.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91581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4716016" y="836712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156176" y="404664"/>
            <a:ext cx="2664296" cy="1584176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3881819"/>
            <a:ext cx="4384796" cy="2976181"/>
          </a:xfrm>
          <a:prstGeom prst="rect">
            <a:avLst/>
          </a:prstGeom>
          <a:noFill/>
        </p:spPr>
      </p:pic>
      <p:pic>
        <p:nvPicPr>
          <p:cNvPr id="10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83220"/>
            <a:ext cx="4139952" cy="2809993"/>
          </a:xfrm>
          <a:prstGeom prst="rect">
            <a:avLst/>
          </a:prstGeom>
          <a:noFill/>
        </p:spPr>
      </p:pic>
      <p:pic>
        <p:nvPicPr>
          <p:cNvPr id="2053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472" y="2204864"/>
            <a:ext cx="628861" cy="669621"/>
          </a:xfrm>
          <a:prstGeom prst="rect">
            <a:avLst/>
          </a:prstGeom>
          <a:noFill/>
        </p:spPr>
      </p:pic>
      <p:pic>
        <p:nvPicPr>
          <p:cNvPr id="12" name="Picture 5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04864"/>
            <a:ext cx="628861" cy="669621"/>
          </a:xfrm>
          <a:prstGeom prst="rect">
            <a:avLst/>
          </a:prstGeom>
          <a:noFill/>
        </p:spPr>
      </p:pic>
      <p:pic>
        <p:nvPicPr>
          <p:cNvPr id="205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678954" cy="722960"/>
          </a:xfrm>
          <a:prstGeom prst="rect">
            <a:avLst/>
          </a:prstGeom>
          <a:noFill/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708920"/>
            <a:ext cx="678954" cy="722960"/>
          </a:xfrm>
          <a:prstGeom prst="rect">
            <a:avLst/>
          </a:prstGeom>
          <a:noFill/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276872"/>
            <a:ext cx="678954" cy="722960"/>
          </a:xfrm>
          <a:prstGeom prst="rect">
            <a:avLst/>
          </a:prstGeom>
          <a:noFill/>
        </p:spPr>
      </p:pic>
      <p:pic>
        <p:nvPicPr>
          <p:cNvPr id="16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628800"/>
            <a:ext cx="678954" cy="722960"/>
          </a:xfrm>
          <a:prstGeom prst="rect">
            <a:avLst/>
          </a:prstGeom>
          <a:noFill/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1556792"/>
            <a:ext cx="678954" cy="722960"/>
          </a:xfrm>
          <a:prstGeom prst="rect">
            <a:avLst/>
          </a:prstGeom>
          <a:noFill/>
        </p:spPr>
      </p:pic>
      <p:pic>
        <p:nvPicPr>
          <p:cNvPr id="1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996952"/>
            <a:ext cx="678954" cy="722960"/>
          </a:xfrm>
          <a:prstGeom prst="rect">
            <a:avLst/>
          </a:prstGeom>
          <a:noFill/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717032"/>
            <a:ext cx="678954" cy="722960"/>
          </a:xfrm>
          <a:prstGeom prst="rect">
            <a:avLst/>
          </a:prstGeom>
          <a:noFill/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149080"/>
            <a:ext cx="678954" cy="722960"/>
          </a:xfrm>
          <a:prstGeom prst="rect">
            <a:avLst/>
          </a:prstGeom>
          <a:noFill/>
        </p:spPr>
      </p:pic>
      <p:pic>
        <p:nvPicPr>
          <p:cNvPr id="2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573016"/>
            <a:ext cx="678954" cy="722960"/>
          </a:xfrm>
          <a:prstGeom prst="rect">
            <a:avLst/>
          </a:prstGeom>
          <a:noFill/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4437112"/>
            <a:ext cx="678954" cy="722960"/>
          </a:xfrm>
          <a:prstGeom prst="rect">
            <a:avLst/>
          </a:prstGeom>
          <a:noFill/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17032"/>
            <a:ext cx="678954" cy="722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5" name="Picture 3" descr="C:\Users\Андрей\Desktop\Новая папка\1e95524f-fcf7-43dd-a17f-fa96f80b8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3"/>
            <a:ext cx="3960441" cy="2970331"/>
          </a:xfrm>
          <a:prstGeom prst="rect">
            <a:avLst/>
          </a:prstGeom>
          <a:noFill/>
        </p:spPr>
      </p:pic>
      <p:pic>
        <p:nvPicPr>
          <p:cNvPr id="3076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615161" cy="5365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Из сугроба на опушке,</a:t>
            </a:r>
          </a:p>
          <a:p>
            <a:r>
              <a:rPr lang="ru-RU" sz="2400" dirty="0" smtClean="0">
                <a:latin typeface="Century" pitchFamily="18" charset="0"/>
              </a:rPr>
              <a:t>Чьи-то выглянули ушки.</a:t>
            </a:r>
          </a:p>
          <a:p>
            <a:r>
              <a:rPr lang="ru-RU" sz="2400" dirty="0" smtClean="0">
                <a:latin typeface="Century" pitchFamily="18" charset="0"/>
              </a:rPr>
              <a:t>И помчался прыг да скок,</a:t>
            </a:r>
          </a:p>
          <a:p>
            <a:r>
              <a:rPr lang="ru-RU" sz="2400" dirty="0" smtClean="0">
                <a:latin typeface="Century" pitchFamily="18" charset="0"/>
              </a:rPr>
              <a:t>Белый маленький зверек!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29116" cy="50405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Century" pitchFamily="18" charset="0"/>
              </a:rPr>
              <a:t>Зайчишка зайка беленький под елочкой скакал.</a:t>
            </a:r>
          </a:p>
          <a:p>
            <a:r>
              <a:rPr lang="ru-RU" sz="2800" dirty="0" smtClean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630"/>
            <a:ext cx="8817496" cy="66131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6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330280" cy="54677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Рыжая плутовка,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Хитрая да ловкая.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Хвост пушистый,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Мех золотистый.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лесу живет, </a:t>
            </a:r>
            <a:br>
              <a:rPr lang="ru-RU" sz="2400" dirty="0" smtClean="0">
                <a:latin typeface="Century" pitchFamily="18" charset="0"/>
              </a:rPr>
            </a:br>
            <a:r>
              <a:rPr lang="ru-RU" sz="2400" dirty="0" smtClean="0">
                <a:latin typeface="Century" pitchFamily="18" charset="0"/>
              </a:rPr>
              <a:t>В деревне кур крадет.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1906"/>
            <a:ext cx="4283968" cy="2891678"/>
          </a:xfrm>
          <a:prstGeom prst="rect">
            <a:avLst/>
          </a:prstGeom>
          <a:noFill/>
        </p:spPr>
      </p:pic>
      <p:pic>
        <p:nvPicPr>
          <p:cNvPr id="7172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764" y="3365679"/>
            <a:ext cx="4735236" cy="3492321"/>
          </a:xfrm>
          <a:prstGeom prst="rect">
            <a:avLst/>
          </a:prstGeom>
          <a:noFill/>
        </p:spPr>
      </p:pic>
      <p:pic>
        <p:nvPicPr>
          <p:cNvPr id="7170" name="Picture 2" descr="C:\Users\Андрей\Desktop\Новая папка\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4869210" cy="52782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4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200800" cy="5400600"/>
          </a:xfrm>
          <a:prstGeom prst="rect">
            <a:avLst/>
          </a:prstGeom>
          <a:noFill/>
        </p:spPr>
      </p:pic>
      <p:pic>
        <p:nvPicPr>
          <p:cNvPr id="8195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980728"/>
            <a:ext cx="3248063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" pitchFamily="18" charset="0"/>
              </a:rPr>
              <a:t>Косолапый и большой, </a:t>
            </a:r>
          </a:p>
          <a:p>
            <a:r>
              <a:rPr lang="ru-RU" sz="2000" b="1" dirty="0" smtClean="0">
                <a:latin typeface="Century" pitchFamily="18" charset="0"/>
              </a:rPr>
              <a:t>Спит в берлоге он зимой. </a:t>
            </a:r>
          </a:p>
          <a:p>
            <a:r>
              <a:rPr lang="ru-RU" sz="2000" b="1" dirty="0" smtClean="0">
                <a:latin typeface="Century" pitchFamily="18" charset="0"/>
              </a:rPr>
              <a:t>Любит шишки, любит мёд, </a:t>
            </a:r>
          </a:p>
          <a:p>
            <a:r>
              <a:rPr lang="ru-RU" sz="2000" b="1" dirty="0" smtClean="0">
                <a:latin typeface="Century" pitchFamily="18" charset="0"/>
              </a:rPr>
              <a:t>Ну-ка, кто же назовет? </a:t>
            </a:r>
            <a:endParaRPr lang="ru-RU" sz="2000" b="1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9</cp:revision>
  <dcterms:created xsi:type="dcterms:W3CDTF">2012-01-15T01:01:37Z</dcterms:created>
  <dcterms:modified xsi:type="dcterms:W3CDTF">2015-10-13T18:18:09Z</dcterms:modified>
</cp:coreProperties>
</file>