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501" autoAdjust="0"/>
  </p:normalViewPr>
  <p:slideViewPr>
    <p:cSldViewPr>
      <p:cViewPr varScale="1">
        <p:scale>
          <a:sx n="65" d="100"/>
          <a:sy n="65" d="100"/>
        </p:scale>
        <p:origin x="-6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2E5568-DCAB-4FE7-AD6E-B9F7F5035D5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3BFB7E-D8E9-4325-8A4A-B0C72AD2BD33}" type="slidenum">
              <a:rPr lang="ru-RU"/>
              <a:pPr/>
              <a:t>1</a:t>
            </a:fld>
            <a:endParaRPr lang="ru-RU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Авторская методическая презентация Котоминой Е.Н., учителя начальных классов (тьютор – Булыгина Н.В.).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FEF40-D181-4F38-B34B-FFB5C36F12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ld"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EB01-4AB6-40B7-8A37-A6C2C6417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ld"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D1FC-F6DB-4BB8-82A2-75594B401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ld"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D2AF-3FD7-406E-92CC-9627FFBAC9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ld"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E419-8D2C-4E79-AFFB-F4492068B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ld"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90192-0041-4C98-BD47-1DB6E955A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ld"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44DF-2FBD-454F-9859-9A0E586E06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ld"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09AE-3F2E-4F4F-9FC1-54D71BDF86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ld"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BAC6-357B-4949-9ACB-A303DECF7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ld"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C703-13F8-4C8A-AB49-B17B08364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ld"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D85AEF-10ED-4FB5-A9F5-9944F0E2E0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over dir="ld"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B5E84E-869A-47EE-8032-4A4D1D90CB3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cover dir="ld"/>
    <p:sndAc>
      <p:stSnd>
        <p:snd r:embed="rId13" name="chimes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81000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cs typeface="Arial" charset="0"/>
              </a:rPr>
              <a:t>МКДОУ «Новохопёрский детский сад </a:t>
            </a:r>
            <a:r>
              <a:rPr lang="ru-RU" sz="3200" dirty="0" err="1" smtClean="0">
                <a:cs typeface="Arial" charset="0"/>
              </a:rPr>
              <a:t>общеразвивающего</a:t>
            </a:r>
            <a:r>
              <a:rPr lang="ru-RU" sz="3200" dirty="0" smtClean="0">
                <a:cs typeface="Arial" charset="0"/>
              </a:rPr>
              <a:t> вида №3 «Солнышко»»</a:t>
            </a:r>
            <a:endParaRPr lang="ru-RU" sz="3200" dirty="0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962400" y="6172200"/>
            <a:ext cx="1235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/>
              <a:t>    </a:t>
            </a:r>
          </a:p>
        </p:txBody>
      </p:sp>
      <p:pic>
        <p:nvPicPr>
          <p:cNvPr id="8" name="Рисунок 7" descr="0001-001-Skorogovork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1447800"/>
            <a:ext cx="6934199" cy="5410200"/>
          </a:xfrm>
          <a:prstGeom prst="rect">
            <a:avLst/>
          </a:prstGeom>
        </p:spPr>
      </p:pic>
    </p:spTree>
  </p:cSld>
  <p:clrMapOvr>
    <a:masterClrMapping/>
  </p:clrMapOvr>
  <p:transition spd="med">
    <p:cover dir="ld"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CC6600"/>
                </a:solidFill>
              </a:rPr>
              <a:t>Цель работы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57400"/>
            <a:ext cx="8229600" cy="12192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sz="3000" dirty="0">
                <a:solidFill>
                  <a:srgbClr val="CC6600"/>
                </a:solidFill>
              </a:rPr>
              <a:t>   </a:t>
            </a:r>
            <a:r>
              <a:rPr lang="ru-RU" sz="3000" dirty="0" smtClean="0">
                <a:solidFill>
                  <a:srgbClr val="CC6600"/>
                </a:solidFill>
              </a:rPr>
              <a:t>Выяснить </a:t>
            </a:r>
            <a:r>
              <a:rPr lang="ru-RU" sz="3000" dirty="0">
                <a:solidFill>
                  <a:srgbClr val="CC6600"/>
                </a:solidFill>
              </a:rPr>
              <a:t>основные задачи жанра скороговорки.</a:t>
            </a:r>
          </a:p>
        </p:txBody>
      </p:sp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3124200"/>
            <a:ext cx="4648200" cy="3505200"/>
          </a:xfrm>
          <a:prstGeom prst="rect">
            <a:avLst/>
          </a:prstGeom>
        </p:spPr>
      </p:pic>
    </p:spTree>
  </p:cSld>
  <p:clrMapOvr>
    <a:masterClrMapping/>
  </p:clrMapOvr>
  <p:transition spd="med">
    <p:cover dir="l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CC6600"/>
                </a:solidFill>
              </a:rPr>
              <a:t>Скороговорка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>
                <a:solidFill>
                  <a:srgbClr val="CC6600"/>
                </a:solidFill>
              </a:rPr>
              <a:t>       Не самостоятельный, а прикладной жанр устного народного творчества.</a:t>
            </a:r>
          </a:p>
        </p:txBody>
      </p:sp>
      <p:pic>
        <p:nvPicPr>
          <p:cNvPr id="7" name="Рисунок 6" descr="20110306_w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440860"/>
            <a:ext cx="3867150" cy="4343400"/>
          </a:xfrm>
          <a:prstGeom prst="rect">
            <a:avLst/>
          </a:prstGeom>
        </p:spPr>
      </p:pic>
    </p:spTree>
  </p:cSld>
  <p:clrMapOvr>
    <a:masterClrMapping/>
  </p:clrMapOvr>
  <p:transition spd="med">
    <p:cover dir="ld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CC6600"/>
                </a:solidFill>
              </a:rPr>
              <a:t>Скороговорка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>
                <a:solidFill>
                  <a:srgbClr val="CC6600"/>
                </a:solidFill>
              </a:rPr>
              <a:t>        Учит чётко и правильно произносить слова, говорить чисто и понятно, поэтому раньше их так и называли «ЧИСТОГОВОРКИ».</a:t>
            </a:r>
          </a:p>
        </p:txBody>
      </p:sp>
      <p:pic>
        <p:nvPicPr>
          <p:cNvPr id="8199" name="Picture 7" descr="Анимированные гифы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57200"/>
            <a:ext cx="914400" cy="914400"/>
          </a:xfrm>
          <a:prstGeom prst="rect">
            <a:avLst/>
          </a:prstGeom>
          <a:noFill/>
        </p:spPr>
      </p:pic>
      <p:pic>
        <p:nvPicPr>
          <p:cNvPr id="8" name="Рисунок 7" descr="images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399" y="2895600"/>
            <a:ext cx="3496235" cy="3962400"/>
          </a:xfrm>
          <a:prstGeom prst="rect">
            <a:avLst/>
          </a:prstGeom>
        </p:spPr>
      </p:pic>
    </p:spTree>
  </p:cSld>
  <p:clrMapOvr>
    <a:masterClrMapping/>
  </p:clrMapOvr>
  <p:transition spd="med">
    <p:cover dir="l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CC6600"/>
                </a:solidFill>
              </a:rPr>
              <a:t>Скороговорка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    </a:t>
            </a:r>
            <a:r>
              <a:rPr lang="ru-RU">
                <a:solidFill>
                  <a:srgbClr val="CC6600"/>
                </a:solidFill>
              </a:rPr>
              <a:t>Создатели скороговорок стремились к тому, чтобы ребёнок преодолевал трудности произношения с удовольствием, поэтому картина жизни в них часто весёлая.</a:t>
            </a:r>
          </a:p>
        </p:txBody>
      </p:sp>
      <p:pic>
        <p:nvPicPr>
          <p:cNvPr id="7" name="Рисунок 6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3276600"/>
            <a:ext cx="4148944" cy="3581400"/>
          </a:xfrm>
          <a:prstGeom prst="rect">
            <a:avLst/>
          </a:prstGeom>
        </p:spPr>
      </p:pic>
    </p:spTree>
  </p:cSld>
  <p:clrMapOvr>
    <a:masterClrMapping/>
  </p:clrMapOvr>
  <p:transition spd="med">
    <p:cover dir="l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CC6600"/>
                </a:solidFill>
              </a:rPr>
              <a:t>Скороговорка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>
                <a:solidFill>
                  <a:srgbClr val="CC6600"/>
                </a:solidFill>
              </a:rPr>
              <a:t>      Скороговорка «растёт» вместе с ребёнком. Малышу, который учится говорить, нужны простые скороговорки, в которых один «трудный» звук повторяется несколько раз</a:t>
            </a:r>
            <a:r>
              <a:rPr lang="ru-RU"/>
              <a:t>. </a:t>
            </a:r>
          </a:p>
        </p:txBody>
      </p:sp>
      <p:pic>
        <p:nvPicPr>
          <p:cNvPr id="10245" name="Picture 5" descr="BABY1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28600"/>
            <a:ext cx="1450975" cy="1600200"/>
          </a:xfrm>
          <a:prstGeom prst="rect">
            <a:avLst/>
          </a:prstGeom>
          <a:noFill/>
        </p:spPr>
      </p:pic>
      <p:pic>
        <p:nvPicPr>
          <p:cNvPr id="8" name="Рисунок 7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0" y="3202860"/>
            <a:ext cx="3505200" cy="3625098"/>
          </a:xfrm>
          <a:prstGeom prst="rect">
            <a:avLst/>
          </a:prstGeom>
        </p:spPr>
      </p:pic>
    </p:spTree>
  </p:cSld>
  <p:clrMapOvr>
    <a:masterClrMapping/>
  </p:clrMapOvr>
  <p:transition spd="med">
    <p:cover dir="l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C6600"/>
                </a:solidFill>
              </a:rPr>
              <a:t>Скороговорка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4400" dirty="0">
                <a:solidFill>
                  <a:srgbClr val="CC6600"/>
                </a:solidFill>
              </a:rPr>
              <a:t>    </a:t>
            </a:r>
            <a:endParaRPr lang="ru-RU" sz="4400" dirty="0" smtClean="0">
              <a:solidFill>
                <a:srgbClr val="CC6600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4400" dirty="0" smtClean="0">
                <a:solidFill>
                  <a:srgbClr val="CC6600"/>
                </a:solidFill>
              </a:rPr>
              <a:t>  </a:t>
            </a:r>
            <a:r>
              <a:rPr lang="ru-RU" sz="4400" dirty="0">
                <a:solidFill>
                  <a:srgbClr val="CC6600"/>
                </a:solidFill>
              </a:rPr>
              <a:t>Сложные скороговорки </a:t>
            </a:r>
            <a:r>
              <a:rPr lang="ru-RU" sz="4400" dirty="0">
                <a:solidFill>
                  <a:srgbClr val="CC6600"/>
                </a:solidFill>
                <a:cs typeface="Arial" charset="0"/>
              </a:rPr>
              <a:t>─</a:t>
            </a:r>
            <a:r>
              <a:rPr lang="ru-RU" sz="4400" dirty="0">
                <a:solidFill>
                  <a:srgbClr val="CC6600"/>
                </a:solidFill>
              </a:rPr>
              <a:t> это также и отличная школа для взрослых, у которых связана с выступлением публикой перед публикой.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4400" dirty="0">
                <a:solidFill>
                  <a:srgbClr val="CC6600"/>
                </a:solidFill>
              </a:rPr>
              <a:t>     </a:t>
            </a:r>
          </a:p>
        </p:txBody>
      </p:sp>
    </p:spTree>
  </p:cSld>
  <p:clrMapOvr>
    <a:masterClrMapping/>
  </p:clrMapOvr>
  <p:transition spd="med">
    <p:cover dir="l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CC6600"/>
                </a:solidFill>
              </a:rPr>
              <a:t>Скороговорка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81000" y="2209800"/>
            <a:ext cx="80772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>
                <a:solidFill>
                  <a:srgbClr val="CC6600"/>
                </a:solidFill>
              </a:rPr>
              <a:t>    Артисты, дикторы, лекторы постоянно работают над улучшением своего произношения и в качестве упражнений используют скороговорки.</a:t>
            </a:r>
          </a:p>
        </p:txBody>
      </p:sp>
      <p:pic>
        <p:nvPicPr>
          <p:cNvPr id="15365" name="Picture 5" descr="2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791200" y="4038600"/>
            <a:ext cx="2590800" cy="229076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l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C6600"/>
                </a:solidFill>
              </a:rPr>
              <a:t>Вывод</a:t>
            </a:r>
            <a:endParaRPr lang="ru-RU" dirty="0">
              <a:solidFill>
                <a:srgbClr val="CC66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dirty="0">
                <a:solidFill>
                  <a:srgbClr val="CC6600"/>
                </a:solidFill>
              </a:rPr>
              <a:t>        Мы выяснили, что скороговорки нужны и детям ( в игре  учатся правильно говорить), и взрослым (у которых профессия связана с выступлениями перед публикой).</a:t>
            </a:r>
          </a:p>
        </p:txBody>
      </p:sp>
      <p:pic>
        <p:nvPicPr>
          <p:cNvPr id="8" name="Рисунок 7" descr="фольклор-300x20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3200400"/>
            <a:ext cx="5410200" cy="3660902"/>
          </a:xfrm>
          <a:prstGeom prst="rect">
            <a:avLst/>
          </a:prstGeom>
        </p:spPr>
      </p:pic>
    </p:spTree>
  </p:cSld>
  <p:clrMapOvr>
    <a:masterClrMapping/>
  </p:clrMapOvr>
  <p:transition spd="med">
    <p:cover dir="l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264</TotalTime>
  <Words>201</Words>
  <Application>Microsoft PowerPoint</Application>
  <PresentationFormat>Экран (4:3)</PresentationFormat>
  <Paragraphs>22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Arial</vt:lpstr>
      <vt:lpstr>Поток</vt:lpstr>
      <vt:lpstr>МКДОУ «Новохопёрский детский сад общеразвивающего вида №3 «Солнышко»»</vt:lpstr>
      <vt:lpstr>Цель работы</vt:lpstr>
      <vt:lpstr>Скороговорка</vt:lpstr>
      <vt:lpstr>Скороговорка</vt:lpstr>
      <vt:lpstr>Скороговорка</vt:lpstr>
      <vt:lpstr>Скороговорка</vt:lpstr>
      <vt:lpstr>Скороговорка </vt:lpstr>
      <vt:lpstr>Скороговорка</vt:lpstr>
      <vt:lpstr>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Администратор</dc:creator>
  <cp:lastModifiedBy>Дмитрий Каленюк</cp:lastModifiedBy>
  <cp:revision>26</cp:revision>
  <cp:lastPrinted>1601-01-01T00:00:00Z</cp:lastPrinted>
  <dcterms:created xsi:type="dcterms:W3CDTF">1601-01-01T00:00:00Z</dcterms:created>
  <dcterms:modified xsi:type="dcterms:W3CDTF">2013-01-31T13:02:50Z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