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6" r:id="rId2"/>
    <p:sldId id="265" r:id="rId3"/>
    <p:sldId id="271" r:id="rId4"/>
    <p:sldId id="269" r:id="rId5"/>
    <p:sldId id="256" r:id="rId6"/>
    <p:sldId id="259" r:id="rId7"/>
    <p:sldId id="260" r:id="rId8"/>
    <p:sldId id="261" r:id="rId9"/>
    <p:sldId id="262" r:id="rId10"/>
    <p:sldId id="257" r:id="rId11"/>
    <p:sldId id="258" r:id="rId12"/>
    <p:sldId id="268" r:id="rId13"/>
    <p:sldId id="273" r:id="rId14"/>
    <p:sldId id="270" r:id="rId15"/>
    <p:sldId id="264" r:id="rId16"/>
    <p:sldId id="272" r:id="rId17"/>
    <p:sldId id="26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1" autoAdjust="0"/>
    <p:restoredTop sz="94650" autoAdjust="0"/>
  </p:normalViewPr>
  <p:slideViewPr>
    <p:cSldViewPr>
      <p:cViewPr varScale="1">
        <p:scale>
          <a:sx n="91" d="100"/>
          <a:sy n="91" d="100"/>
        </p:scale>
        <p:origin x="-1374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D41D15-FC58-4BB4-AAB2-AB1E7C094D41}" type="datetimeFigureOut">
              <a:rPr lang="ru-RU" smtClean="0"/>
              <a:pPr/>
              <a:t>19.10.2015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5DC06B-A2B7-42DB-AA14-857A5C6A340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DC06B-A2B7-42DB-AA14-857A5C6A340C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DC06B-A2B7-42DB-AA14-857A5C6A340C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http://player.myshared.ru/964257/data/images/img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714744" y="1000108"/>
            <a:ext cx="4199548" cy="5426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Перелётные </a:t>
            </a:r>
          </a:p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птицы</a:t>
            </a:r>
          </a:p>
          <a:p>
            <a:pPr algn="ctr"/>
            <a:endParaRPr lang="ru-RU" sz="5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15008" y="3571876"/>
            <a:ext cx="2320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Автор: воспитатель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Бикмухаметова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Л.Ш.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енис\Desktop\перелетные\6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14942" y="214291"/>
            <a:ext cx="3543296" cy="335758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 Основные </a:t>
            </a:r>
            <a:r>
              <a:rPr lang="ru-RU" dirty="0" smtClean="0"/>
              <a:t>причины, по которым птицы улетают зимой на юг, — отсутствие еды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 </a:t>
            </a:r>
            <a:r>
              <a:rPr lang="ru-RU" dirty="0" smtClean="0"/>
              <a:t>и </a:t>
            </a:r>
            <a:r>
              <a:rPr lang="ru-RU" dirty="0" smtClean="0"/>
              <a:t>холод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енис\Desktop\перелетные\65723441_ZHuravl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Теплые края это – место где тепло и много еды!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Денис\Desktop\перелетные\0005-005-Kuda-uletajut-pereletnye-ptits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www.stendzakaz.ru/images/school/k-om1/k-om1-11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14290"/>
            <a:ext cx="9144000" cy="72866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www.funlib.ru/cimg/2014/102211/023274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Денис\Desktop\перелетные\slide_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uchportal.ru/_ld/318/9752159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15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i.ytimg.com/vi/3ld6Mu1mxVI/maxres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http://a2.att.hudong.com/52/60/19300001188201131597605884535_950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785786" y="142852"/>
            <a:ext cx="73581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Цель: Расширить и закрепить представления детей о перелетных птицах: о частях тела птиц, питании</a:t>
            </a:r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1472" y="1857364"/>
            <a:ext cx="7786742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r>
              <a:rPr lang="ru-RU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1)Обобщать знания о перелетных птицах, их повадках, образе жизни, расширять и активизировать словарь детей по теме.</a:t>
            </a:r>
          </a:p>
          <a:p>
            <a:r>
              <a:rPr lang="ru-RU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2)Развивать речевую активность, внимание, мышление, моторику.</a:t>
            </a:r>
          </a:p>
          <a:p>
            <a:r>
              <a:rPr lang="ru-RU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3)Воспитывать чувство любви к родной природе, бережное о отношение к птицам</a:t>
            </a:r>
            <a:r>
              <a:rPr lang="ru-RU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nifiga-sebe.ru/uploads/posts/2009-08/thumbs/1249759107_romantic-2-copy-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86000" y="1214423"/>
            <a:ext cx="4572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Актуальность: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   Для формирования обобщенных представлений о птицах, развития интереса к их жизни, расширения знаний и представлений об особенностях внешнего вида, жизненных проявлений, о повадках и способах приспособления к среде обитания, а также для развития познавательных способностей детей 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Денис\Desktop\перелетные\113049704_large__11xxxxxxxxxxxXXxx.jpg"/>
          <p:cNvPicPr>
            <a:picLocks noChangeAspect="1" noChangeArrowheads="1"/>
          </p:cNvPicPr>
          <p:nvPr/>
        </p:nvPicPr>
        <p:blipFill>
          <a:blip r:embed="rId2">
            <a:lum bright="-36000" contrast="2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290" y="0"/>
            <a:ext cx="914829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енис\Desktop\перелетные\5457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429256" y="0"/>
            <a:ext cx="3714744" cy="3429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2400" dirty="0" smtClean="0"/>
              <a:t>Грачи </a:t>
            </a:r>
            <a:r>
              <a:rPr lang="ru-RU" sz="2400" dirty="0" smtClean="0"/>
              <a:t>очень похожи на чёрных ворон. Естественные звуки, издаваемые грачами,  напоминают «</a:t>
            </a:r>
            <a:r>
              <a:rPr lang="ru-RU" sz="2400" dirty="0" err="1" smtClean="0"/>
              <a:t>Ках</a:t>
            </a:r>
            <a:r>
              <a:rPr lang="ru-RU" sz="2400" dirty="0" smtClean="0"/>
              <a:t>» или «Крах». Истребляет вредных насекомых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Денис\Desktop\перелетные\lastochka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7115196" cy="211455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Ласточка </a:t>
            </a:r>
            <a:r>
              <a:rPr lang="ru-RU" dirty="0" smtClean="0"/>
              <a:t>– меньше воробья, окраска перьев темная, грудка белая, крылья широкие. Хвост раздвоенный. Ласточка ловит комаров, мух.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Денис\Desktop\перелетные\265px-European_Starling_20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57818" y="2928934"/>
            <a:ext cx="3786182" cy="321471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2600" dirty="0" smtClean="0"/>
              <a:t>Скворец </a:t>
            </a:r>
            <a:r>
              <a:rPr lang="ru-RU" sz="2600" dirty="0" smtClean="0"/>
              <a:t>– голова, шея, крылья, хвост черные с фиолетовым отливом. На голове черный хохолок. Питается жуками, гусеницами, бабочками.</a:t>
            </a:r>
            <a:endParaRPr lang="ru-RU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Денис\Desktop\перелетные\kawyh-nwmasu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5572132" cy="2114551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 Журавль </a:t>
            </a:r>
            <a:r>
              <a:rPr lang="ru-RU" dirty="0" smtClean="0"/>
              <a:t>– крупная птица. Серого цвета. На крыльях черные полоски. Длинные, тонкие лапы. Длинный клюв и шея.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269</TotalTime>
  <Words>196</Words>
  <PresentationFormat>Экран (4:3)</PresentationFormat>
  <Paragraphs>24</Paragraphs>
  <Slides>17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Теплые края это – место где тепло и много еды!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Денис</dc:creator>
  <cp:lastModifiedBy>Денис</cp:lastModifiedBy>
  <cp:revision>33</cp:revision>
  <dcterms:created xsi:type="dcterms:W3CDTF">2015-10-11T08:35:15Z</dcterms:created>
  <dcterms:modified xsi:type="dcterms:W3CDTF">2015-10-19T16:50:24Z</dcterms:modified>
</cp:coreProperties>
</file>