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5400" dirty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ru-RU" sz="5400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ru-RU" sz="5400" dirty="0" smtClean="0"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5400" dirty="0" smtClean="0">
                <a:solidFill>
                  <a:srgbClr val="FF0000"/>
                </a:solidFill>
                <a:effectLst/>
                <a:latin typeface="+mn-lt"/>
              </a:rPr>
              <a:t>Планета – гигант юпитер.</a:t>
            </a:r>
            <a:endParaRPr lang="ru-RU" sz="5400" dirty="0"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3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16016" y="1052736"/>
            <a:ext cx="4038600" cy="45259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+mj-lt"/>
              </a:rPr>
              <a:t>Юпитер - самая крупная из всех планет солнечной системы. Он находится от Солнца на расстоянии в 5 раз дальше, чем Земля, и проходит свой путь вокруг Солнца за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12 лет.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27" name="Picture 3" descr="C:\Users\User\Pictures\sun%20sistem_1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460851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</a:rPr>
              <a:t>В </a:t>
            </a:r>
            <a:r>
              <a:rPr lang="ru-RU" sz="2400" dirty="0">
                <a:solidFill>
                  <a:srgbClr val="002060"/>
                </a:solidFill>
                <a:effectLst/>
              </a:rPr>
              <a:t>те месяцы, когда Юпитер бывает виден, его легко найти на небе, потому что он светит ярче всех других звезд и планет, кроме Венеры. По блеску Юпитер занимает на небе четвертое место после Солнца, Луны и Венеры.</a:t>
            </a:r>
          </a:p>
        </p:txBody>
      </p:sp>
      <p:pic>
        <p:nvPicPr>
          <p:cNvPr id="3075" name="Picture 3" descr="C:\Users\User\Pictures\iCA7MI48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Pictures\iCAWIMQY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4864"/>
            <a:ext cx="423061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7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+mn-lt"/>
              </a:rPr>
              <a:t>Легко </a:t>
            </a:r>
            <a:r>
              <a:rPr lang="ru-RU" sz="2400" dirty="0">
                <a:solidFill>
                  <a:srgbClr val="002060"/>
                </a:solidFill>
                <a:effectLst/>
                <a:latin typeface="+mn-lt"/>
              </a:rPr>
              <a:t>разглядеть еще, что Юпитер полосатый; на его округлом, но заметно растянутом диске виден ряд чередующихся светлых и темных полос, которые каждый год располагаются по-разному. Значит, это не горы, не океаны и не суша, а всего-навсего длинные ряды облаков и туч разной окраски. </a:t>
            </a:r>
            <a:br>
              <a:rPr lang="ru-RU" sz="2400" dirty="0">
                <a:solidFill>
                  <a:srgbClr val="002060"/>
                </a:solidFill>
                <a:effectLst/>
                <a:latin typeface="+mn-lt"/>
              </a:rPr>
            </a:b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050" name="Picture 2" descr="C:\Users\User\Pictures\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4138761" cy="333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8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0" y="692696"/>
            <a:ext cx="4254624" cy="452596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У Юпитера есть спутники </a:t>
            </a:r>
            <a:br>
              <a:rPr lang="ru-RU" sz="2400" b="1" dirty="0">
                <a:solidFill>
                  <a:srgbClr val="002060"/>
                </a:solidFill>
                <a:latin typeface="+mj-lt"/>
              </a:rPr>
            </a:br>
            <a:r>
              <a:rPr lang="ru-RU" sz="2400" b="1" dirty="0">
                <a:solidFill>
                  <a:srgbClr val="002060"/>
                </a:solidFill>
                <a:latin typeface="+mj-lt"/>
              </a:rPr>
              <a:t>Если посмотреть на Юпитер в небольшую зрительную трубу, то можно увидеть замечательную картину: возле яркого шара планеты видны четыре звездочки. Это самые большие из спутников Юпитера: Ио, Европа, Ганимед и Каллисто.</a:t>
            </a:r>
          </a:p>
        </p:txBody>
      </p:sp>
      <p:pic>
        <p:nvPicPr>
          <p:cNvPr id="4098" name="Picture 2" descr="C:\Users\User\Pictures\jupiter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4784"/>
            <a:ext cx="403860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2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effectLst/>
                <a:latin typeface="+mn-lt"/>
              </a:rPr>
              <a:t>Самые крупные спутники Юпитера обнаружил итальянский учёный – Галилей</a:t>
            </a:r>
          </a:p>
        </p:txBody>
      </p:sp>
      <p:pic>
        <p:nvPicPr>
          <p:cNvPr id="5122" name="Picture 2" descr="C:\Users\User\Pictures\galile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547260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1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47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   Планета – гигант юпитер.</vt:lpstr>
      <vt:lpstr>Презентация PowerPoint</vt:lpstr>
      <vt:lpstr> В те месяцы, когда Юпитер бывает виден, его легко найти на небе, потому что он светит ярче всех других звезд и планет, кроме Венеры. По блеску Юпитер занимает на небе четвертое место после Солнца, Луны и Венеры.</vt:lpstr>
      <vt:lpstr>  Легко разглядеть еще, что Юпитер полосатый; на его округлом, но заметно растянутом диске виден ряд чередующихся светлых и темных полос, которые каждый год располагаются по-разному. Значит, это не горы, не океаны и не суша, а всего-навсего длинные ряды облаков и туч разной окраски.  </vt:lpstr>
      <vt:lpstr>Презентация PowerPoint</vt:lpstr>
      <vt:lpstr>Самые крупные спутники Юпитера обнаружил итальянский учёный – Галилей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 – гигант юпитер.</dc:title>
  <dc:creator>User</dc:creator>
  <cp:lastModifiedBy>User</cp:lastModifiedBy>
  <cp:revision>5</cp:revision>
  <dcterms:created xsi:type="dcterms:W3CDTF">2015-04-07T13:07:43Z</dcterms:created>
  <dcterms:modified xsi:type="dcterms:W3CDTF">2015-04-07T13:45:37Z</dcterms:modified>
</cp:coreProperties>
</file>