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4" r:id="rId4"/>
    <p:sldId id="263" r:id="rId5"/>
    <p:sldId id="257" r:id="rId6"/>
    <p:sldId id="261" r:id="rId7"/>
    <p:sldId id="260" r:id="rId8"/>
    <p:sldId id="258" r:id="rId9"/>
    <p:sldId id="265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1D199-EE1E-4262-97AB-2906FEE4297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D7C97-59C3-4289-9990-57F5DCA47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4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древности люди жили в пещерах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D7C97-59C3-4289-9990-57F5DCA4769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510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Первые рисунки были изображены</a:t>
            </a:r>
            <a:r>
              <a:rPr lang="ru-RU" baseline="0" dirty="0" smtClean="0"/>
              <a:t> на земле палочкой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D7C97-59C3-4289-9990-57F5DCA4769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8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Когда</a:t>
            </a:r>
            <a:r>
              <a:rPr lang="ru-RU" baseline="0" dirty="0" smtClean="0"/>
              <a:t> люди разожгли огонь у них выпал уголек. Они попробовали рисовать углём на скале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D7C97-59C3-4289-9990-57F5DCA476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51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15 веке был найден</a:t>
            </a:r>
            <a:r>
              <a:rPr lang="ru-RU" baseline="0" dirty="0" smtClean="0"/>
              <a:t> «черный камень» сейчас его называют ГРАФИТ </a:t>
            </a:r>
            <a:r>
              <a:rPr lang="ru-RU" dirty="0" smtClean="0"/>
              <a:t>давным-давно, в Англии, пастухи пасли овец и увидели на земле какое — то темное твердое вещество. Они взяли его в руки и поняли, что это вещество оставляет следы. Тогда пастухи придумали, что этим веществом можно метить овец, чтобы не перепутать с чужим стадом.</a:t>
            </a:r>
          </a:p>
          <a:p>
            <a:r>
              <a:rPr lang="ru-RU" dirty="0" smtClean="0"/>
              <a:t>Назвали это вещество — графит. В дальнейшем стало понятно, что графитом можно рисовать и писать.</a:t>
            </a:r>
          </a:p>
          <a:p>
            <a:r>
              <a:rPr lang="ru-RU" dirty="0" smtClean="0"/>
              <a:t>Пользоваться графитом было неудобно, он сильно пачкал руки. Тогда люди стали задумываться, как сделать так чтобы руки не пачкались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D7C97-59C3-4289-9990-57F5DCA4769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21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 люди придумали зажать графим</a:t>
            </a:r>
            <a:r>
              <a:rPr lang="ru-RU" baseline="0" dirty="0" smtClean="0"/>
              <a:t> между кусочками дерева. Так был получен первый карандаш.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D7C97-59C3-4289-9990-57F5DCA4769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50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дальнейшем</a:t>
            </a:r>
            <a:r>
              <a:rPr lang="ru-RU" baseline="0" dirty="0" smtClean="0"/>
              <a:t> люди усовершенствовали карандаш и теперь они выглядят так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D7C97-59C3-4289-9990-57F5DCA4769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816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 если добавить разных</a:t>
            </a:r>
            <a:r>
              <a:rPr lang="ru-RU" baseline="0" dirty="0" smtClean="0"/>
              <a:t> красителей, то получатся цветные карандаши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D7C97-59C3-4289-9990-57F5DCA4769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2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2082" y="723889"/>
            <a:ext cx="6119837" cy="541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История карандаша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8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4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Pictures\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06919"/>
            <a:ext cx="7338392" cy="488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6206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Прошлое карандаша начинается с древности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2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Pictures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32" y="2080603"/>
            <a:ext cx="511256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Pictures\4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403"/>
            <a:ext cx="3960440" cy="36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70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User\Pictures\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640871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4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" y="0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iCA2LHWP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85874"/>
            <a:ext cx="3384376" cy="372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Pictures\img_12790071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68" y="1285874"/>
            <a:ext cx="4176464" cy="369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86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Дробилка руды - XSM механически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561662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1" descr="C:\Users\User\Pictures\vieu-crayon-720x4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9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 descr="C:\Users\User\Pictures\1338105311_lbthf6n5gd8yf1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28700"/>
            <a:ext cx="5334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0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ИКТ пед.мастерская\фоны_рамки\1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er\Pictures\medium_200910290130142424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66675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183</Words>
  <Application>Microsoft Office PowerPoint</Application>
  <PresentationFormat>Экран (4:3)</PresentationFormat>
  <Paragraphs>18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История карандаша.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карандаша.</dc:title>
  <dc:creator>User</dc:creator>
  <cp:lastModifiedBy>User</cp:lastModifiedBy>
  <cp:revision>10</cp:revision>
  <dcterms:created xsi:type="dcterms:W3CDTF">2014-10-23T13:45:35Z</dcterms:created>
  <dcterms:modified xsi:type="dcterms:W3CDTF">2015-10-21T07:48:06Z</dcterms:modified>
</cp:coreProperties>
</file>