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"/>
  </p:notesMasterIdLst>
  <p:sldIdLst>
    <p:sldId id="256" r:id="rId2"/>
    <p:sldId id="289" r:id="rId3"/>
    <p:sldId id="303" r:id="rId4"/>
    <p:sldId id="304" r:id="rId5"/>
    <p:sldId id="259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DCB67"/>
    <a:srgbClr val="E60000"/>
    <a:srgbClr val="0000FF"/>
    <a:srgbClr val="CC0000"/>
    <a:srgbClr val="CC00CC"/>
    <a:srgbClr val="FFFF00"/>
    <a:srgbClr val="5C3E98"/>
    <a:srgbClr val="35B71F"/>
    <a:srgbClr val="2E89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8A9D-0294-4FCE-A72F-498A560FF74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231B4-E3B8-4E30-99FD-13CCEF507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14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Большую часть Центральной России занимают </a:t>
            </a:r>
            <a:r>
              <a:rPr lang="ru-RU" sz="2000" b="1" dirty="0" smtClean="0">
                <a:solidFill>
                  <a:srgbClr val="CC00CC"/>
                </a:solidFill>
                <a:latin typeface="Comic Sans MS" pitchFamily="66" charset="0"/>
              </a:rPr>
              <a:t>русские</a:t>
            </a: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Большую часть Центральной России занимают </a:t>
            </a:r>
            <a:r>
              <a:rPr lang="ru-RU" sz="2000" b="1" dirty="0" smtClean="0">
                <a:solidFill>
                  <a:srgbClr val="CC00CC"/>
                </a:solidFill>
                <a:latin typeface="Comic Sans MS" pitchFamily="66" charset="0"/>
              </a:rPr>
              <a:t>русские</a:t>
            </a: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Большую часть Центральной России занимают </a:t>
            </a:r>
            <a:r>
              <a:rPr lang="ru-RU" sz="2000" b="1" dirty="0" smtClean="0">
                <a:solidFill>
                  <a:srgbClr val="CC00CC"/>
                </a:solidFill>
                <a:latin typeface="Comic Sans MS" pitchFamily="66" charset="0"/>
              </a:rPr>
              <a:t>русские</a:t>
            </a:r>
            <a:r>
              <a:rPr lang="ru-RU" sz="1200" dirty="0" smtClean="0">
                <a:solidFill>
                  <a:srgbClr val="CC00CC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231B4-E3B8-4E30-99FD-13CCEF5070C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4FB-CD5E-43F4-97B0-8B0B8A965C2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618-1672-410B-8BBC-599E614B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4FB-CD5E-43F4-97B0-8B0B8A965C2F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20618-1672-410B-8BBC-599E614B2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182A1-92C4-412A-BA1C-527B98E83A40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F2A15-5FE1-4A7A-88A1-10BBC96AB9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1.jpg"/>
          <p:cNvPicPr>
            <a:picLocks noChangeAspect="1"/>
          </p:cNvPicPr>
          <p:nvPr/>
        </p:nvPicPr>
        <p:blipFill>
          <a:blip r:embed="rId2" cstate="screen">
            <a:lum bright="3000" contrast="-37000"/>
          </a:blip>
          <a:stretch>
            <a:fillRect/>
          </a:stretch>
        </p:blipFill>
        <p:spPr>
          <a:xfrm>
            <a:off x="1428728" y="428604"/>
            <a:ext cx="6428072" cy="61943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3357562"/>
            <a:ext cx="8229600" cy="18288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Дружная семья народов </a:t>
            </a:r>
            <a:r>
              <a:rPr lang="ru-RU" sz="11500" b="1" dirty="0" smtClean="0">
                <a:ln w="18000">
                  <a:solidFill>
                    <a:srgbClr val="CC0000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России</a:t>
            </a:r>
            <a: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8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522ecf3ff4169ad24d3d9af2a67a8a2_1024_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7588" y="0"/>
            <a:ext cx="5286412" cy="3613076"/>
          </a:xfrm>
          <a:prstGeom prst="rect">
            <a:avLst/>
          </a:prstGeom>
        </p:spPr>
      </p:pic>
      <p:pic>
        <p:nvPicPr>
          <p:cNvPr id="5" name="Рисунок 4" descr="80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000372"/>
            <a:ext cx="5611095" cy="385762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4143372" cy="1143000"/>
          </a:xfrm>
          <a:solidFill>
            <a:srgbClr val="CC99FF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РУССКИЕ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59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://vesnat.ru/nuda/skoleko-je-let-etomu-russkomu-narodnomu-promislu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14290"/>
            <a:ext cx="4134783" cy="3222115"/>
          </a:xfrm>
          <a:prstGeom prst="rect">
            <a:avLst/>
          </a:prstGeom>
          <a:noFill/>
        </p:spPr>
      </p:pic>
      <p:pic>
        <p:nvPicPr>
          <p:cNvPr id="83972" name="Picture 4" descr="http://artinvestment.ru/content/download/news_2010/20110104_2iskusstvo_radost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214290"/>
            <a:ext cx="4286248" cy="3231172"/>
          </a:xfrm>
          <a:prstGeom prst="rect">
            <a:avLst/>
          </a:prstGeom>
          <a:noFill/>
        </p:spPr>
      </p:pic>
      <p:pic>
        <p:nvPicPr>
          <p:cNvPr id="83974" name="Picture 6" descr="http://fb.ru/misc/i/gallery/20435/65306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43438" y="3714752"/>
            <a:ext cx="4198994" cy="2928958"/>
          </a:xfrm>
          <a:prstGeom prst="rect">
            <a:avLst/>
          </a:prstGeom>
          <a:noFill/>
        </p:spPr>
      </p:pic>
      <p:pic>
        <p:nvPicPr>
          <p:cNvPr id="83976" name="Picture 8" descr="http://media.moyareklama.ru/afisha/af_att_37031_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3571876"/>
            <a:ext cx="4286248" cy="31330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67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3925607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285728"/>
            <a:ext cx="4435394" cy="32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Вязание паутинка платок - Master clas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3857652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643314"/>
            <a:ext cx="4097337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79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ntybiznes.pl/wp-content/uploads/2012/08/DinoAnimals.pl-City-Miasto-DinoAnimals.pl-Moskwa-Rosja-Moscow-Russia-Kreml-924x5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1357298"/>
            <a:ext cx="7768608" cy="523375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99FF"/>
          </a:solidFill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Москва-столица РФ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357430"/>
            <a:ext cx="5143536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за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</TotalTime>
  <Words>32</Words>
  <Application>Microsoft Office PowerPoint</Application>
  <PresentationFormat>Экран (4:3)</PresentationFormat>
  <Paragraphs>10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Дружная семья народов России </vt:lpstr>
      <vt:lpstr>РУССКИЕ</vt:lpstr>
      <vt:lpstr>Слайд 3</vt:lpstr>
      <vt:lpstr>Слайд 4</vt:lpstr>
      <vt:lpstr>Москва-столица РФ</vt:lpstr>
      <vt:lpstr>Спасибо 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Дружная семья </dc:title>
  <dc:creator> Tra-Va</dc:creator>
  <cp:lastModifiedBy>Admin</cp:lastModifiedBy>
  <cp:revision>145</cp:revision>
  <dcterms:created xsi:type="dcterms:W3CDTF">2010-05-16T19:32:15Z</dcterms:created>
  <dcterms:modified xsi:type="dcterms:W3CDTF">2015-10-21T13:22:41Z</dcterms:modified>
</cp:coreProperties>
</file>