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81" r:id="rId3"/>
    <p:sldId id="300" r:id="rId4"/>
    <p:sldId id="301" r:id="rId5"/>
    <p:sldId id="264" r:id="rId6"/>
    <p:sldId id="292" r:id="rId7"/>
    <p:sldId id="305" r:id="rId8"/>
    <p:sldId id="265" r:id="rId9"/>
    <p:sldId id="290" r:id="rId10"/>
    <p:sldId id="286" r:id="rId11"/>
    <p:sldId id="302" r:id="rId12"/>
    <p:sldId id="266" r:id="rId13"/>
    <p:sldId id="284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DCB67"/>
    <a:srgbClr val="E60000"/>
    <a:srgbClr val="0000FF"/>
    <a:srgbClr val="CC0000"/>
    <a:srgbClr val="CC00CC"/>
    <a:srgbClr val="FFFF00"/>
    <a:srgbClr val="5C3E98"/>
    <a:srgbClr val="35B71F"/>
    <a:srgbClr val="2E89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1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8A9D-0294-4FCE-A72F-498A560FF74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231B4-E3B8-4E30-99FD-13CCEF507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814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башкиры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31B4-E3B8-4E30-99FD-13CCEF5070C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башкиры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31B4-E3B8-4E30-99FD-13CCEF5070C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евреи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31B4-E3B8-4E30-99FD-13CCEF5070C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евреи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31B4-E3B8-4E30-99FD-13CCEF5070C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евреи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31B4-E3B8-4E30-99FD-13CCEF5070C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карелы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31B4-E3B8-4E30-99FD-13CCEF5070C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карелы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31B4-E3B8-4E30-99FD-13CCEF5070C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карелы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31B4-E3B8-4E30-99FD-13CCEF5070C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4FB-CD5E-43F4-97B0-8B0B8A965C2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0618-1672-410B-8BBC-599E614B2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4FB-CD5E-43F4-97B0-8B0B8A965C2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0618-1672-410B-8BBC-599E614B2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.jpg"/>
          <p:cNvPicPr>
            <a:picLocks noChangeAspect="1"/>
          </p:cNvPicPr>
          <p:nvPr/>
        </p:nvPicPr>
        <p:blipFill>
          <a:blip r:embed="rId2" cstate="screen">
            <a:lum bright="3000" contrast="-37000"/>
          </a:blip>
          <a:stretch>
            <a:fillRect/>
          </a:stretch>
        </p:blipFill>
        <p:spPr>
          <a:xfrm>
            <a:off x="1428728" y="428604"/>
            <a:ext cx="6428072" cy="61943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7158" y="3357562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Дружная семья народов </a:t>
            </a:r>
            <a:r>
              <a:rPr lang="ru-RU" sz="11500" b="1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России</a:t>
            </a:r>
            <a:r>
              <a:rPr lang="ru-RU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4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4" descr="Молодая женщина в карельском народном костюме поет народную песню на концерте. Национальный ансамбль песни и танца Карелии Канте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571480"/>
            <a:ext cx="421481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4071966" cy="1143000"/>
          </a:xfrm>
          <a:solidFill>
            <a:schemeClr val="accent6">
              <a:lumMod val="20000"/>
              <a:lumOff val="80000"/>
              <a:alpha val="63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КАРЕЛЫ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3314" name="Picture 2" descr="http://slavyanskaya-kultura.ru/images/0(72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214554"/>
            <a:ext cx="4714876" cy="37758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9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2" name="Picture 2" descr="https://im1-tub-ru.yandex.net/i?id=d97a55f5b89e2c821c449752cefe10ad&amp;n=33&amp;h=190&amp;w=28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3143248"/>
            <a:ext cx="4143371" cy="3513499"/>
          </a:xfrm>
          <a:prstGeom prst="rect">
            <a:avLst/>
          </a:prstGeom>
          <a:noFill/>
        </p:spPr>
      </p:pic>
      <p:pic>
        <p:nvPicPr>
          <p:cNvPr id="81924" name="Picture 4" descr="http://avrorahotelbase.ru/public/data/photo/tinymce/i-16639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4810" y="142852"/>
            <a:ext cx="4738678" cy="35540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20000"/>
              <a:lumOff val="80000"/>
              <a:alpha val="6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3800" dirty="0" smtClean="0">
                <a:solidFill>
                  <a:srgbClr val="FF0000"/>
                </a:solidFill>
                <a:latin typeface="Arial Black" pitchFamily="34" charset="0"/>
              </a:rPr>
              <a:t>Петрозаводск-столица Карелии</a:t>
            </a:r>
            <a:endParaRPr lang="ru-RU" sz="3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2" descr="http://sfw.so/uploads/posts/2009-05/1242409942_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1339415"/>
            <a:ext cx="7358114" cy="50899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xx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57290" y="714356"/>
            <a:ext cx="6677042" cy="599835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20000"/>
              <a:lumOff val="80000"/>
              <a:alpha val="63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Православный храм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2357430"/>
            <a:ext cx="5143536" cy="20717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внимание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5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2" descr="БАШКИРСКИЙ НАЦИОНАЛЬНЫЙ КОСТЮМ - Культура народов Башкортост…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3340" y="785794"/>
            <a:ext cx="500066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4857784" cy="1000108"/>
          </a:xfrm>
          <a:solidFill>
            <a:srgbClr val="FDCB67">
              <a:alpha val="50000"/>
            </a:srgb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БАШКИРЫ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5604" name="Picture 4" descr="http://www.minpromrb.ru/upload/news/2010.12/DSC_119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4" y="2428868"/>
            <a:ext cx="4143404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4" name="Picture 2" descr="http://www.kamwa.ru/u_pics/DSC045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3714752"/>
            <a:ext cx="6715172" cy="2928918"/>
          </a:xfrm>
          <a:prstGeom prst="rect">
            <a:avLst/>
          </a:prstGeom>
          <a:noFill/>
        </p:spPr>
      </p:pic>
      <p:pic>
        <p:nvPicPr>
          <p:cNvPr id="79876" name="Picture 4" descr="http://otvet.imgsmail.ru/download/b7013f3f8c79f7b3b55cd86c01179394_i-25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285728"/>
            <a:ext cx="4143404" cy="3357586"/>
          </a:xfrm>
          <a:prstGeom prst="rect">
            <a:avLst/>
          </a:prstGeom>
          <a:noFill/>
        </p:spPr>
      </p:pic>
      <p:pic>
        <p:nvPicPr>
          <p:cNvPr id="79878" name="Picture 6" descr="http://konotop.in.ua/sites/default/files/adverts_photogallery/2014/07-28/323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52937" y="285728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1910"/>
          </a:xfrm>
          <a:solidFill>
            <a:srgbClr val="FDCB67">
              <a:alpha val="50000"/>
            </a:srgb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E60000"/>
                </a:solidFill>
                <a:latin typeface="Arial Black" pitchFamily="34" charset="0"/>
              </a:rPr>
              <a:t>Сабантуй-«праздник плуга»</a:t>
            </a:r>
            <a:endParaRPr lang="ru-RU" sz="4000" b="1" dirty="0">
              <a:solidFill>
                <a:srgbClr val="E60000"/>
              </a:solidFill>
              <a:latin typeface="Arial Black" pitchFamily="34" charset="0"/>
            </a:endParaRPr>
          </a:p>
        </p:txBody>
      </p:sp>
      <p:pic>
        <p:nvPicPr>
          <p:cNvPr id="3" name="Picture 2" descr="http://kazan.tour52.ru/netcat_files/Image/001ira/sabantuyy_jpg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1357298"/>
            <a:ext cx="7072362" cy="5304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s421918.vk.me/v421918422/9995/zyH06rvpy8U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71604" y="857232"/>
            <a:ext cx="6295511" cy="567516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DCB67">
              <a:alpha val="50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Уфа-столица Башкортостана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6" descr="Израиль-страна евреев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00088" y="142852"/>
            <a:ext cx="4243912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42852"/>
            <a:ext cx="3857620" cy="1143000"/>
          </a:xfrm>
          <a:solidFill>
            <a:schemeClr val="accent1">
              <a:lumMod val="40000"/>
              <a:lumOff val="60000"/>
              <a:alpha val="82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ЕВРЕИ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9458" name="Picture 2" descr="http://bird-song.ru/uploads/images/b/d/0/bd0bcbd713a00bca8e9b21292bf35d7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3643314"/>
            <a:ext cx="4286280" cy="2976272"/>
          </a:xfrm>
          <a:prstGeom prst="rect">
            <a:avLst/>
          </a:prstGeom>
          <a:noFill/>
        </p:spPr>
      </p:pic>
      <p:pic>
        <p:nvPicPr>
          <p:cNvPr id="21506" name="Picture 2" descr="http://s00.yaplakal.com/pics/pics_original/9/6/9/221696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5786" y="1071546"/>
            <a:ext cx="3676956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https://lh6.googleusercontent.com/_rwJN1dPQyRs/TYLXlQnqhlI/AAAAAAAABeE/Ois57II83lk/s800/Chasovshik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42852"/>
            <a:ext cx="4000528" cy="3000396"/>
          </a:xfrm>
          <a:prstGeom prst="rect">
            <a:avLst/>
          </a:prstGeom>
          <a:noFill/>
        </p:spPr>
      </p:pic>
      <p:pic>
        <p:nvPicPr>
          <p:cNvPr id="67588" name="Picture 4" descr="http://data4.gallery.ru/albums/gallery/5657-66469-8356671-m750x7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42852"/>
            <a:ext cx="4352338" cy="3000396"/>
          </a:xfrm>
          <a:prstGeom prst="rect">
            <a:avLst/>
          </a:prstGeom>
          <a:noFill/>
        </p:spPr>
      </p:pic>
      <p:pic>
        <p:nvPicPr>
          <p:cNvPr id="67590" name="Picture 6" descr="http://ic.pics.livejournal.com/vizaviz/5179811/200614/200614_origina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728" y="3143248"/>
            <a:ext cx="6381750" cy="3500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ult.tv/wa-data/public/blog/img/birobidga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1214422"/>
            <a:ext cx="7613457" cy="5429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40000"/>
              <a:lumOff val="60000"/>
              <a:alpha val="82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Биробиджан - 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столицаЕврейского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АО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jeu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14" y="1062241"/>
            <a:ext cx="7000924" cy="551003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414" y="0"/>
            <a:ext cx="6858000" cy="1143000"/>
          </a:xfrm>
          <a:solidFill>
            <a:schemeClr val="accent1">
              <a:lumMod val="40000"/>
              <a:lumOff val="60000"/>
              <a:alpha val="82000"/>
            </a:schemeClr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Синагога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40</Words>
  <Application>Microsoft Office PowerPoint</Application>
  <PresentationFormat>Экран (4:3)</PresentationFormat>
  <Paragraphs>27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Дружная семья народов России </vt:lpstr>
      <vt:lpstr>БАШКИРЫ</vt:lpstr>
      <vt:lpstr>Слайд 3</vt:lpstr>
      <vt:lpstr>Сабантуй-«праздник плуга»</vt:lpstr>
      <vt:lpstr>Уфа-столица Башкортостана</vt:lpstr>
      <vt:lpstr>ЕВРЕИ</vt:lpstr>
      <vt:lpstr>Слайд 7</vt:lpstr>
      <vt:lpstr>Биробиджан - столицаЕврейского АО</vt:lpstr>
      <vt:lpstr>Синагога</vt:lpstr>
      <vt:lpstr>КАРЕЛЫ</vt:lpstr>
      <vt:lpstr>Слайд 11</vt:lpstr>
      <vt:lpstr>Петрозаводск-столица Карелии</vt:lpstr>
      <vt:lpstr>Православный храм</vt:lpstr>
      <vt:lpstr>Спасибо 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Дружная семья </dc:title>
  <dc:creator> Tra-Va</dc:creator>
  <cp:lastModifiedBy>Admin</cp:lastModifiedBy>
  <cp:revision>146</cp:revision>
  <dcterms:created xsi:type="dcterms:W3CDTF">2010-05-16T19:32:15Z</dcterms:created>
  <dcterms:modified xsi:type="dcterms:W3CDTF">2015-10-21T13:21:00Z</dcterms:modified>
</cp:coreProperties>
</file>