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2" r:id="rId3"/>
    <p:sldId id="298" r:id="rId4"/>
    <p:sldId id="257" r:id="rId5"/>
    <p:sldId id="296" r:id="rId6"/>
    <p:sldId id="270" r:id="rId7"/>
    <p:sldId id="295" r:id="rId8"/>
    <p:sldId id="258" r:id="rId9"/>
    <p:sldId id="273" r:id="rId10"/>
    <p:sldId id="283" r:id="rId11"/>
    <p:sldId id="275" r:id="rId12"/>
    <p:sldId id="297" r:id="rId13"/>
    <p:sldId id="274" r:id="rId14"/>
    <p:sldId id="276" r:id="rId15"/>
    <p:sldId id="279" r:id="rId16"/>
    <p:sldId id="299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DCB67"/>
    <a:srgbClr val="E60000"/>
    <a:srgbClr val="0000FF"/>
    <a:srgbClr val="CC0000"/>
    <a:srgbClr val="CC00CC"/>
    <a:srgbClr val="FFFF00"/>
    <a:srgbClr val="5C3E98"/>
    <a:srgbClr val="35B71F"/>
    <a:srgbClr val="2E89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8A9D-0294-4FCE-A72F-498A560FF74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31B4-E3B8-4E30-99FD-13CCEF507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1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rgbClr val="FFFF00"/>
                </a:solidFill>
              </a:rPr>
              <a:t>Живут  в Росси разные народы с давних пор.</a:t>
            </a:r>
            <a:br>
              <a:rPr lang="ru-RU" sz="1200" b="1" dirty="0" smtClean="0">
                <a:solidFill>
                  <a:srgbClr val="FFFF00"/>
                </a:solidFill>
              </a:rPr>
            </a:br>
            <a:r>
              <a:rPr lang="ru-RU" sz="1200" b="1" dirty="0" smtClean="0">
                <a:solidFill>
                  <a:srgbClr val="FFFF00"/>
                </a:solidFill>
              </a:rPr>
              <a:t>Одним тайга по нраву, другим – степной простор.</a:t>
            </a:r>
            <a:br>
              <a:rPr lang="ru-RU" sz="1200" b="1" dirty="0" smtClean="0">
                <a:solidFill>
                  <a:srgbClr val="FFFF00"/>
                </a:solidFill>
              </a:rPr>
            </a:br>
            <a:r>
              <a:rPr lang="ru-RU" sz="1200" b="1" dirty="0" smtClean="0">
                <a:solidFill>
                  <a:srgbClr val="FFFF00"/>
                </a:solidFill>
              </a:rPr>
              <a:t>У каждого народа язык свой и наряд:</a:t>
            </a:r>
            <a:br>
              <a:rPr lang="ru-RU" sz="1200" b="1" dirty="0" smtClean="0">
                <a:solidFill>
                  <a:srgbClr val="FFFF00"/>
                </a:solidFill>
              </a:rPr>
            </a:br>
            <a:r>
              <a:rPr lang="ru-RU" sz="1200" b="1" dirty="0" smtClean="0">
                <a:solidFill>
                  <a:srgbClr val="FFFF00"/>
                </a:solidFill>
              </a:rPr>
              <a:t>Один черкеску носит, другой надел халат.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1200" b="1" dirty="0" smtClean="0">
                <a:solidFill>
                  <a:srgbClr val="0000FF"/>
                </a:solidFill>
              </a:rPr>
              <a:t>Один – рыбак с рождения, другой – оленевод,</a:t>
            </a:r>
            <a:br>
              <a:rPr lang="ru-RU" sz="1200" b="1" dirty="0" smtClean="0">
                <a:solidFill>
                  <a:srgbClr val="0000FF"/>
                </a:solidFill>
              </a:rPr>
            </a:br>
            <a:r>
              <a:rPr lang="ru-RU" sz="1200" b="1" dirty="0" smtClean="0">
                <a:solidFill>
                  <a:srgbClr val="0000FF"/>
                </a:solidFill>
              </a:rPr>
              <a:t>                                            Один кумыс готовит, другой готовит мед.</a:t>
            </a:r>
            <a:br>
              <a:rPr lang="ru-RU" sz="1200" b="1" dirty="0" smtClean="0">
                <a:solidFill>
                  <a:srgbClr val="0000FF"/>
                </a:solidFill>
              </a:rPr>
            </a:br>
            <a:r>
              <a:rPr lang="ru-RU" sz="1200" b="1" dirty="0" smtClean="0">
                <a:solidFill>
                  <a:srgbClr val="0000FF"/>
                </a:solidFill>
              </a:rPr>
              <a:t>                                           Одним милее осень, другим милей весна.</a:t>
            </a:r>
            <a:br>
              <a:rPr lang="ru-RU" sz="1200" b="1" dirty="0" smtClean="0">
                <a:solidFill>
                  <a:srgbClr val="0000FF"/>
                </a:solidFill>
              </a:rPr>
            </a:br>
            <a:r>
              <a:rPr lang="ru-RU" sz="1200" b="1" dirty="0" smtClean="0">
                <a:solidFill>
                  <a:srgbClr val="0000FF"/>
                </a:solidFill>
              </a:rPr>
              <a:t>                                                   А Родина – Россия у нас у всех одна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На Крайнем Севере живут </a:t>
            </a:r>
            <a:r>
              <a:rPr lang="ru-RU" sz="1200" b="1" dirty="0" smtClean="0">
                <a:solidFill>
                  <a:srgbClr val="CC00CC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CC00CC"/>
                </a:solidFill>
                <a:latin typeface="Comic Sans MS" pitchFamily="66" charset="0"/>
              </a:rPr>
              <a:t>чукчи</a:t>
            </a: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: выносливый, смелый, очень добрый народ.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На Крайнем Севере живут </a:t>
            </a:r>
            <a:r>
              <a:rPr lang="ru-RU" sz="1200" b="1" dirty="0" smtClean="0">
                <a:solidFill>
                  <a:srgbClr val="CC00CC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CC00CC"/>
                </a:solidFill>
                <a:latin typeface="Comic Sans MS" pitchFamily="66" charset="0"/>
              </a:rPr>
              <a:t>чукчи</a:t>
            </a: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: выносливый, смелый, очень добрый народ.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осетины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осетины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screen">
            <a:lum bright="3000" contrast="-37000"/>
          </a:blip>
          <a:stretch>
            <a:fillRect/>
          </a:stretch>
        </p:blipFill>
        <p:spPr>
          <a:xfrm>
            <a:off x="1428728" y="428604"/>
            <a:ext cx="6428072" cy="61943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357562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Дружная семья народов </a:t>
            </a:r>
            <a:r>
              <a:rPr lang="ru-RU" sz="115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России</a:t>
            </a: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ec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1142984"/>
            <a:ext cx="6235626" cy="554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400050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00CC"/>
                </a:solidFill>
              </a:rPr>
              <a:t>.</a:t>
            </a:r>
            <a:endParaRPr lang="ru-RU" sz="3200" dirty="0">
              <a:solidFill>
                <a:srgbClr val="CC00C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8572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Мечеть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- храм татар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рят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285728"/>
            <a:ext cx="4572032" cy="454459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143000"/>
          </a:xfrm>
          <a:solidFill>
            <a:srgbClr val="00B050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БУРЯТЫ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4818" name="Picture 2" descr="http://www.mgimo.ru/files/136402/burya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143248"/>
            <a:ext cx="409371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1143000"/>
          </a:xfrm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БУРЯТЫ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4514" name="Picture 2" descr="http://selorodnoe.ru/pictures05.2014/2015.01.27_02-38-005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14290"/>
            <a:ext cx="4429156" cy="3429024"/>
          </a:xfrm>
          <a:prstGeom prst="rect">
            <a:avLst/>
          </a:prstGeom>
          <a:noFill/>
        </p:spPr>
      </p:pic>
      <p:pic>
        <p:nvPicPr>
          <p:cNvPr id="64516" name="Picture 4" descr="http://www.funlib.ru/cimg/2014/102009/501628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928670"/>
            <a:ext cx="4286240" cy="3014655"/>
          </a:xfrm>
          <a:prstGeom prst="rect">
            <a:avLst/>
          </a:prstGeom>
          <a:noFill/>
        </p:spPr>
      </p:pic>
      <p:pic>
        <p:nvPicPr>
          <p:cNvPr id="64518" name="Picture 6" descr="http://cs617130.vk.me/v617130084/59a5/hBNITpAudQ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3752850"/>
            <a:ext cx="4762500" cy="3105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72"/>
          </a:xfrm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Улан-Удэ-столица Бурятии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www.fundex.su/wp-content/uploads/2013/11/centr_ulan_u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571612"/>
            <a:ext cx="5643570" cy="3712875"/>
          </a:xfrm>
          <a:prstGeom prst="rect">
            <a:avLst/>
          </a:prstGeom>
          <a:noFill/>
        </p:spPr>
      </p:pic>
      <p:pic>
        <p:nvPicPr>
          <p:cNvPr id="33796" name="Picture 4" descr="http://lubashevskiy.ru.com/uchebnic/rmaps/reg03m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1857364"/>
            <a:ext cx="471487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-trk.ru/images/i/pereezd/ulanude/ulanude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290633"/>
            <a:ext cx="7620000" cy="556736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Дацан-священное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место бурят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01090" y="6429396"/>
            <a:ext cx="357190" cy="2565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10" descr="Национальные костюмы осетин &quot; Гостеприимный Кавказ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500042"/>
            <a:ext cx="478634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2155818"/>
          </a:xfrm>
          <a:solidFill>
            <a:srgbClr val="CC99FF">
              <a:alpha val="75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Южный ФО</a:t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СЕТИНЫ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Дагестанцы</a:t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Чеченцы</a:t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Ингуши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285728"/>
            <a:ext cx="5111750" cy="585311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grandmatanya.ru/wp-content/uploads/2015/04/shax-dag.ru_1289931917-14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2214554"/>
            <a:ext cx="321471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6000"/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99FF">
              <a:alpha val="75000"/>
            </a:srgbClr>
          </a:solidFill>
        </p:spPr>
        <p:txBody>
          <a:bodyPr>
            <a:noAutofit/>
          </a:bodyPr>
          <a:lstStyle/>
          <a:p>
            <a:pPr algn="l"/>
            <a:r>
              <a:rPr lang="ru-RU" sz="3200" dirty="0" err="1">
                <a:solidFill>
                  <a:srgbClr val="002060"/>
                </a:solidFill>
                <a:latin typeface="Arial Black" pitchFamily="34" charset="0"/>
              </a:rPr>
              <a:t>Курбан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Байрам-главный праздник 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 Кавказе</a:t>
            </a:r>
            <a:r>
              <a:rPr lang="ru-RU" sz="3200" dirty="0">
                <a:solidFill>
                  <a:srgbClr val="E6000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E6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E60000"/>
              </a:solidFill>
              <a:latin typeface="Arial Black" pitchFamily="34" charset="0"/>
            </a:endParaRPr>
          </a:p>
        </p:txBody>
      </p:sp>
      <p:pic>
        <p:nvPicPr>
          <p:cNvPr id="78850" name="Picture 2" descr="http://theology.in.ua/php_uploads/images/articles/ArticleImages_57847_%CA%F3%F0%E1%E0%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0438"/>
            <a:ext cx="4643438" cy="3093080"/>
          </a:xfrm>
          <a:prstGeom prst="rect">
            <a:avLst/>
          </a:prstGeom>
          <a:noFill/>
        </p:spPr>
      </p:pic>
      <p:pic>
        <p:nvPicPr>
          <p:cNvPr id="78852" name="Picture 4" descr="http://cs317618.vk.me/v317618685/3b99/XpgVpQfERMk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64291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6000"/>
            <a:lum/>
          </a:blip>
          <a:srcRect/>
          <a:stretch>
            <a:fillRect l="-61000" r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01090" y="6429396"/>
            <a:ext cx="357190" cy="2565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osinform.ru/uploads/posts/2010-10/1286566019_vladikavkaz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214290"/>
            <a:ext cx="4643438" cy="31636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285728"/>
            <a:ext cx="43577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60000"/>
                </a:solidFill>
              </a:rPr>
              <a:t>Владикавказ. Осетия</a:t>
            </a:r>
            <a:endParaRPr lang="ru-RU" sz="2400" b="1" dirty="0">
              <a:solidFill>
                <a:srgbClr val="E60000"/>
              </a:solidFill>
            </a:endParaRPr>
          </a:p>
        </p:txBody>
      </p:sp>
      <p:pic>
        <p:nvPicPr>
          <p:cNvPr id="29698" name="Picture 2" descr="http://cs622818.vk.me/v622818333/16cd6/z0DXfRwfIsU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14290"/>
            <a:ext cx="4500562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45005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60000"/>
                </a:solidFill>
              </a:rPr>
              <a:t>Грозный. Чеченская республика</a:t>
            </a:r>
            <a:endParaRPr lang="ru-RU" sz="2400" b="1" dirty="0">
              <a:solidFill>
                <a:srgbClr val="E60000"/>
              </a:solidFill>
            </a:endParaRPr>
          </a:p>
        </p:txBody>
      </p:sp>
      <p:pic>
        <p:nvPicPr>
          <p:cNvPr id="29700" name="Picture 4" descr="http://elections.pravoedelo.ru/upload/image/211655347_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429000"/>
            <a:ext cx="4429124" cy="32098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429000"/>
            <a:ext cx="43576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E60000"/>
                </a:solidFill>
              </a:rPr>
              <a:t>Магас</a:t>
            </a:r>
            <a:r>
              <a:rPr lang="ru-RU" sz="2400" b="1" dirty="0" smtClean="0">
                <a:solidFill>
                  <a:srgbClr val="E60000"/>
                </a:solidFill>
              </a:rPr>
              <a:t>. Ингушетия</a:t>
            </a:r>
            <a:endParaRPr lang="ru-RU" sz="2800" b="1" dirty="0">
              <a:solidFill>
                <a:srgbClr val="E60000"/>
              </a:solidFill>
            </a:endParaRPr>
          </a:p>
        </p:txBody>
      </p:sp>
      <p:pic>
        <p:nvPicPr>
          <p:cNvPr id="29702" name="Picture 6" descr="http://storage.surfingbird.ru/s/15/2/3/16/r2_j6Y9aae43_500_44c847f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0562" y="3357562"/>
            <a:ext cx="4643438" cy="3143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3429000"/>
            <a:ext cx="45720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60000"/>
                </a:solidFill>
              </a:rPr>
              <a:t>Махачкала. Дагестан</a:t>
            </a:r>
            <a:endParaRPr lang="ru-RU" sz="2400" b="1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72528" y="6286520"/>
            <a:ext cx="428628" cy="2565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rb03.ru/upload/blog/204/full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62865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!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halyava-travel.ru/wp-content/uploads/2013/02/karta-rossii-po-okruga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E60000"/>
                </a:solidFill>
                <a:latin typeface="Arial Black" pitchFamily="34" charset="0"/>
              </a:rPr>
              <a:t>Федеральные округа РФ</a:t>
            </a:r>
            <a:endParaRPr lang="ru-RU" b="1" dirty="0">
              <a:solidFill>
                <a:srgbClr val="E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12184407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2852936"/>
            <a:ext cx="6069230" cy="375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чукч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139612"/>
            <a:ext cx="4196955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ЧУКЧИ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  ЧУКЧИ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assembly.ykt.ru/wp-content/uploads/chukchi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5758065" cy="2928958"/>
          </a:xfrm>
          <a:prstGeom prst="rect">
            <a:avLst/>
          </a:prstGeom>
          <a:noFill/>
        </p:spPr>
      </p:pic>
      <p:pic>
        <p:nvPicPr>
          <p:cNvPr id="2052" name="Picture 4" descr="http://cdn.static4.rtr-vesti.ru/vh/pictures/o/471/0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57166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09" y="345620"/>
            <a:ext cx="8883609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Анадырь-столица Чукотского АО</a:t>
            </a:r>
            <a:endParaRPr lang="ru-RU" sz="3600" dirty="0"/>
          </a:p>
        </p:txBody>
      </p:sp>
      <p:pic>
        <p:nvPicPr>
          <p:cNvPr id="4" name="Picture 2" descr="http://www22.ria.ru/images/97769/70/9776970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142984"/>
            <a:ext cx="7864995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07330" cy="71437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E60000"/>
                </a:solidFill>
                <a:latin typeface="Arial Black" pitchFamily="34" charset="0"/>
              </a:rPr>
              <a:t>Шаман-вещатель воли богов</a:t>
            </a:r>
            <a:endParaRPr lang="ru-RU" sz="4000" b="1" dirty="0">
              <a:solidFill>
                <a:srgbClr val="E60000"/>
              </a:solidFill>
              <a:latin typeface="Arial Black" pitchFamily="34" charset="0"/>
            </a:endParaRPr>
          </a:p>
        </p:txBody>
      </p:sp>
      <p:pic>
        <p:nvPicPr>
          <p:cNvPr id="66562" name="Picture 2" descr="http://www.volga-tv.ru/uploads/dsn/news/1372428190/1372428190-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500175"/>
            <a:ext cx="7358114" cy="4968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400050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00CC"/>
                </a:solidFill>
              </a:rPr>
              <a:t>.</a:t>
            </a:r>
            <a:endParaRPr lang="ru-RU" sz="3200" dirty="0">
              <a:solidFill>
                <a:srgbClr val="CC00CC"/>
              </a:solidFill>
            </a:endParaRPr>
          </a:p>
        </p:txBody>
      </p:sp>
      <p:pic>
        <p:nvPicPr>
          <p:cNvPr id="7" name="Содержимое 14" descr="татарский костюм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40316" y="428604"/>
            <a:ext cx="4703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ТАТАРЫ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4034" name="Picture 2" descr="http://otvet.imgsmail.ru/download/0ea09baf5c5481517a06ee714b7473c9_i-293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2571744"/>
            <a:ext cx="438410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4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4000504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00CC"/>
                </a:solidFill>
              </a:rPr>
              <a:t>.</a:t>
            </a:r>
            <a:endParaRPr lang="ru-RU" sz="3200" dirty="0">
              <a:solidFill>
                <a:srgbClr val="CC00C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78198" cy="74002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Казань-столица Татарстана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http://femalekazan.ru/sites/default/files/styles/large/public/field/image/gorod_kazan.jpg?itok=xFTNipx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124744"/>
            <a:ext cx="7086880" cy="55502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102</Words>
  <Application>Microsoft Office PowerPoint</Application>
  <PresentationFormat>Экран (4:3)</PresentationFormat>
  <Paragraphs>40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Дружная семья народов России </vt:lpstr>
      <vt:lpstr>                !</vt:lpstr>
      <vt:lpstr>Федеральные округа РФ</vt:lpstr>
      <vt:lpstr>   ЧУКЧИ</vt:lpstr>
      <vt:lpstr>   ЧУКЧИ</vt:lpstr>
      <vt:lpstr>Слайд 6</vt:lpstr>
      <vt:lpstr>Шаман-вещатель воли богов</vt:lpstr>
      <vt:lpstr>ТАТАРЫ</vt:lpstr>
      <vt:lpstr>Казань-столица Татарстана</vt:lpstr>
      <vt:lpstr>Мечеть - храм татар</vt:lpstr>
      <vt:lpstr>БУРЯТЫ</vt:lpstr>
      <vt:lpstr>БУРЯТЫ</vt:lpstr>
      <vt:lpstr>Улан-Удэ-столица Бурятии</vt:lpstr>
      <vt:lpstr>Дацан-священное место бурят</vt:lpstr>
      <vt:lpstr>Южный ФО ОСЕТИНЫ Дагестанцы Чеченцы Ингуши </vt:lpstr>
      <vt:lpstr>Курбан Байрам-главный праздник   на Кавказе 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Дружная семья </dc:title>
  <dc:creator> Tra-Va</dc:creator>
  <cp:lastModifiedBy>Admin</cp:lastModifiedBy>
  <cp:revision>147</cp:revision>
  <dcterms:created xsi:type="dcterms:W3CDTF">2010-05-16T19:32:15Z</dcterms:created>
  <dcterms:modified xsi:type="dcterms:W3CDTF">2015-10-21T13:19:00Z</dcterms:modified>
</cp:coreProperties>
</file>