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74" r:id="rId10"/>
    <p:sldId id="262" r:id="rId11"/>
    <p:sldId id="272" r:id="rId12"/>
    <p:sldId id="276" r:id="rId13"/>
    <p:sldId id="277" r:id="rId14"/>
    <p:sldId id="264" r:id="rId15"/>
    <p:sldId id="266" r:id="rId16"/>
    <p:sldId id="283" r:id="rId17"/>
    <p:sldId id="279" r:id="rId18"/>
    <p:sldId id="267" r:id="rId19"/>
    <p:sldId id="268" r:id="rId20"/>
    <p:sldId id="269" r:id="rId21"/>
    <p:sldId id="265" r:id="rId22"/>
    <p:sldId id="270" r:id="rId23"/>
    <p:sldId id="273" r:id="rId24"/>
    <p:sldId id="282" r:id="rId25"/>
    <p:sldId id="284" r:id="rId26"/>
    <p:sldId id="27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7AE3D2-E140-47CE-8B56-C114E5F17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9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5006-B9A9-4D82-83C6-10A66D5DC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3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A7A8-D2AD-4C5C-B6BF-77926769D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7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B9DB8-6776-44B4-96EF-EB7EEB807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2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A2E2-9BB6-469A-B1B9-127B0D296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6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CB563-C221-4C68-89DB-995305A6A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3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DF0C6-2B2A-47BA-B68C-27E52E4B1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79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BA575-D71E-4015-9109-23E70374F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8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0F83-C9CE-4D01-A05B-F18DC9534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8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A7DF-3D8D-468B-8355-C655D2380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3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76BC-6B8C-43FC-8582-5292A6412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3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6C26F08-D51B-47E2-A441-82D5753A6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1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j2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6513"/>
            <a:ext cx="262731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4067969" y="4509120"/>
            <a:ext cx="489743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Хранители </a:t>
            </a:r>
          </a:p>
          <a:p>
            <a:pPr algn="ctr"/>
            <a:r>
              <a:rPr lang="ru-RU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звездных тайн</a:t>
            </a:r>
          </a:p>
        </p:txBody>
      </p:sp>
      <p:sp>
        <p:nvSpPr>
          <p:cNvPr id="3084" name="WordArt 17"/>
          <p:cNvSpPr>
            <a:spLocks noChangeArrowheads="1" noChangeShapeType="1" noTextEdit="1"/>
          </p:cNvSpPr>
          <p:nvPr/>
        </p:nvSpPr>
        <p:spPr bwMode="auto">
          <a:xfrm>
            <a:off x="3348038" y="260350"/>
            <a:ext cx="26638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Детский сад №50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"КОЛОБОК"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47924260_Galileo_Galiley_podzornuyu_trubu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300788" y="188913"/>
            <a:ext cx="267335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Страница№2</a:t>
            </a: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403350" y="5445125"/>
            <a:ext cx="7451725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«Первый телескоп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и новейший телескоп» </a:t>
            </a:r>
          </a:p>
        </p:txBody>
      </p:sp>
      <p:pic>
        <p:nvPicPr>
          <p:cNvPr id="12293" name="Рисунок 4" descr="J01892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68413"/>
            <a:ext cx="388778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. 2"/>
          <p:cNvSpPr>
            <a:spLocks noGrp="1" noChangeArrowheads="1"/>
          </p:cNvSpPr>
          <p:nvPr>
            <p:ph type="title" idx="4294967295"/>
          </p:nvPr>
        </p:nvSpPr>
        <p:spPr>
          <a:xfrm>
            <a:off x="3563938" y="260350"/>
            <a:ext cx="5400675" cy="1439863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ru-RU" sz="4800" smtClean="0"/>
              <a:t>Галилео Галилей</a:t>
            </a:r>
            <a:br>
              <a:rPr lang="ru-RU" sz="4800" smtClean="0"/>
            </a:br>
            <a:r>
              <a:rPr lang="ru-RU" sz="4800" smtClean="0"/>
              <a:t>1548 – 1600г.</a:t>
            </a:r>
          </a:p>
        </p:txBody>
      </p:sp>
      <p:sp>
        <p:nvSpPr>
          <p:cNvPr id="15363" name="Прямоуг.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3357563"/>
            <a:ext cx="4968875" cy="3500437"/>
          </a:xfrm>
        </p:spPr>
        <p:txBody>
          <a:bodyPr lIns="182562" tIns="46038" rIns="182562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С помощью своего телескопа открыл 4 спутника у Юпитера, кольца у Сатурна, горы на Луне и т.д.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Его изречение: </a:t>
            </a:r>
            <a:r>
              <a:rPr lang="ru-RU" b="1" smtClean="0">
                <a:solidFill>
                  <a:schemeClr val="hlink"/>
                </a:solidFill>
              </a:rPr>
              <a:t>«А, все-таки, она вертится!»,-</a:t>
            </a:r>
            <a:r>
              <a:rPr lang="ru-RU" sz="2800" smtClean="0"/>
              <a:t> известно любому школьнику.</a:t>
            </a:r>
          </a:p>
        </p:txBody>
      </p:sp>
      <p:pic>
        <p:nvPicPr>
          <p:cNvPr id="13316" name="Рисунок 6" descr="J0219085"/>
          <p:cNvPicPr>
            <a:picLocks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2840038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1207639454_jj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3309937" cy="4062412"/>
          </a:xfrm>
          <a:prstGeom prst="rect">
            <a:avLst/>
          </a:prstGeom>
          <a:noFill/>
          <a:ln w="76200" cmpd="tri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obse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tele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876675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hub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r="35229"/>
          <a:stretch>
            <a:fillRect/>
          </a:stretch>
        </p:blipFill>
        <p:spPr bwMode="auto">
          <a:xfrm>
            <a:off x="5003800" y="1125538"/>
            <a:ext cx="35734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30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05_lg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71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1209990564_full_jp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143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1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5_05_2009_0462155001241468378_n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795963" y="260350"/>
            <a:ext cx="3106737" cy="711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Страница№3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250825" y="1052513"/>
            <a:ext cx="84978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"Космическая игротека"</a:t>
            </a:r>
          </a:p>
        </p:txBody>
      </p:sp>
      <p:pic>
        <p:nvPicPr>
          <p:cNvPr id="20484" name="Picture 7" descr="40647590_devochka_na_zvez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000"/>
            <a:ext cx="4022725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809763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54983"/>
              </a:clrFrom>
              <a:clrTo>
                <a:srgbClr val="2549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857375"/>
            <a:ext cx="33337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WordArt 10"/>
          <p:cNvSpPr>
            <a:spLocks noChangeArrowheads="1" noChangeShapeType="1" noTextEdit="1"/>
          </p:cNvSpPr>
          <p:nvPr/>
        </p:nvSpPr>
        <p:spPr bwMode="auto">
          <a:xfrm>
            <a:off x="2700338" y="3357563"/>
            <a:ext cx="2800350" cy="858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"Роботы и</a:t>
            </a:r>
          </a:p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звездочки"</a:t>
            </a:r>
          </a:p>
        </p:txBody>
      </p:sp>
      <p:sp>
        <p:nvSpPr>
          <p:cNvPr id="32779" name="WordArt 11"/>
          <p:cNvSpPr>
            <a:spLocks noChangeArrowheads="1" noChangeShapeType="1" noTextEdit="1"/>
          </p:cNvSpPr>
          <p:nvPr/>
        </p:nvSpPr>
        <p:spPr bwMode="auto">
          <a:xfrm>
            <a:off x="2124075" y="2708275"/>
            <a:ext cx="39243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Музыкальная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8" grpId="0" animBg="1"/>
      <p:bldP spid="327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120 из 28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555875" y="5949950"/>
            <a:ext cx="353853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Страница№4</a:t>
            </a: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89317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«Наша солнечная система»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11638" y="549275"/>
            <a:ext cx="4608512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Детский развлекательно-познавательный журнал</a:t>
            </a:r>
          </a:p>
        </p:txBody>
      </p:sp>
      <p:pic>
        <p:nvPicPr>
          <p:cNvPr id="4099" name="Picture 5" descr="IN0071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781300"/>
            <a:ext cx="34893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50825" y="2997200"/>
            <a:ext cx="5616575" cy="28813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4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"КОСМОЗНАЙКА"</a:t>
            </a:r>
          </a:p>
        </p:txBody>
      </p:sp>
      <p:pic>
        <p:nvPicPr>
          <p:cNvPr id="4101" name="Picture 7" descr="j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90195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AutoShape 14"/>
          <p:cNvSpPr>
            <a:spLocks noChangeArrowheads="1"/>
          </p:cNvSpPr>
          <p:nvPr/>
        </p:nvSpPr>
        <p:spPr bwMode="auto">
          <a:xfrm>
            <a:off x="5076825" y="1773238"/>
            <a:ext cx="2303463" cy="765175"/>
          </a:xfrm>
          <a:custGeom>
            <a:avLst/>
            <a:gdLst>
              <a:gd name="T0" fmla="*/ 1151732 w 21600"/>
              <a:gd name="T1" fmla="*/ 0 h 21600"/>
              <a:gd name="T2" fmla="*/ 151538 w 21600"/>
              <a:gd name="T3" fmla="*/ 379860 h 21600"/>
              <a:gd name="T4" fmla="*/ 1151732 w 21600"/>
              <a:gd name="T5" fmla="*/ 100713 h 21600"/>
              <a:gd name="T6" fmla="*/ 2151925 w 21600"/>
              <a:gd name="T7" fmla="*/ 37986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3 w 21600"/>
              <a:gd name="T13" fmla="*/ 0 h 21600"/>
              <a:gd name="T14" fmla="*/ 21177 w 21600"/>
              <a:gd name="T15" fmla="*/ 130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43" y="10735"/>
                </a:moveTo>
                <a:cubicBezTo>
                  <a:pt x="2878" y="6365"/>
                  <a:pt x="6430" y="2842"/>
                  <a:pt x="10800" y="2843"/>
                </a:cubicBezTo>
                <a:cubicBezTo>
                  <a:pt x="15169" y="2843"/>
                  <a:pt x="18721" y="6365"/>
                  <a:pt x="18756" y="10735"/>
                </a:cubicBezTo>
                <a:lnTo>
                  <a:pt x="21599" y="10711"/>
                </a:lnTo>
                <a:cubicBezTo>
                  <a:pt x="21551" y="4781"/>
                  <a:pt x="16730" y="-1"/>
                  <a:pt x="10799" y="0"/>
                </a:cubicBezTo>
                <a:cubicBezTo>
                  <a:pt x="4869" y="0"/>
                  <a:pt x="48" y="4781"/>
                  <a:pt x="0" y="10711"/>
                </a:cubicBezTo>
                <a:lnTo>
                  <a:pt x="2843" y="10735"/>
                </a:lnTo>
                <a:close/>
              </a:path>
            </a:pathLst>
          </a:custGeom>
          <a:gradFill rotWithShape="1">
            <a:gsLst>
              <a:gs pos="0">
                <a:srgbClr val="D6B19C"/>
              </a:gs>
              <a:gs pos="14999">
                <a:srgbClr val="D49E6C"/>
              </a:gs>
              <a:gs pos="35001">
                <a:srgbClr val="A65528"/>
              </a:gs>
              <a:gs pos="50000">
                <a:srgbClr val="663012"/>
              </a:gs>
              <a:gs pos="64999">
                <a:srgbClr val="A65528"/>
              </a:gs>
              <a:gs pos="85001">
                <a:srgbClr val="D49E6C"/>
              </a:gs>
              <a:gs pos="100000">
                <a:srgbClr val="D6B19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-1260475" y="5308600"/>
            <a:ext cx="3095625" cy="3097213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Oval 7" descr="Розовая тисненая бумага"/>
          <p:cNvSpPr>
            <a:spLocks noChangeArrowheads="1"/>
          </p:cNvSpPr>
          <p:nvPr/>
        </p:nvSpPr>
        <p:spPr bwMode="auto">
          <a:xfrm>
            <a:off x="1476375" y="5373688"/>
            <a:ext cx="503238" cy="5048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Oval 8" descr="Орех"/>
          <p:cNvSpPr>
            <a:spLocks noChangeArrowheads="1"/>
          </p:cNvSpPr>
          <p:nvPr/>
        </p:nvSpPr>
        <p:spPr bwMode="auto">
          <a:xfrm>
            <a:off x="1908175" y="4724400"/>
            <a:ext cx="792163" cy="79057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Oval 9" descr="Букет"/>
          <p:cNvSpPr>
            <a:spLocks noChangeArrowheads="1"/>
          </p:cNvSpPr>
          <p:nvPr/>
        </p:nvSpPr>
        <p:spPr bwMode="auto">
          <a:xfrm>
            <a:off x="4356100" y="2420938"/>
            <a:ext cx="1295400" cy="1296987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3419475" y="3284538"/>
            <a:ext cx="1008063" cy="10064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5580063" y="1484313"/>
            <a:ext cx="1295400" cy="1295400"/>
          </a:xfrm>
          <a:prstGeom prst="ellipse">
            <a:avLst/>
          </a:prstGeom>
          <a:gradFill rotWithShape="1">
            <a:gsLst>
              <a:gs pos="0">
                <a:srgbClr val="663012"/>
              </a:gs>
              <a:gs pos="14999">
                <a:srgbClr val="A65528"/>
              </a:gs>
              <a:gs pos="35001">
                <a:srgbClr val="D49E6C"/>
              </a:gs>
              <a:gs pos="50000">
                <a:srgbClr val="D6B19C"/>
              </a:gs>
              <a:gs pos="64999">
                <a:srgbClr val="D49E6C"/>
              </a:gs>
              <a:gs pos="85001">
                <a:srgbClr val="A65528"/>
              </a:gs>
              <a:gs pos="100000">
                <a:srgbClr val="66301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828" name="Picture 12" descr="j2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05263"/>
            <a:ext cx="10080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9" name="AutoShape 13"/>
          <p:cNvSpPr>
            <a:spLocks noChangeArrowheads="1"/>
          </p:cNvSpPr>
          <p:nvPr/>
        </p:nvSpPr>
        <p:spPr bwMode="auto">
          <a:xfrm flipV="1">
            <a:off x="5076825" y="1773238"/>
            <a:ext cx="2305050" cy="792162"/>
          </a:xfrm>
          <a:custGeom>
            <a:avLst/>
            <a:gdLst>
              <a:gd name="T0" fmla="*/ 1152525 w 21600"/>
              <a:gd name="T1" fmla="*/ 0 h 21600"/>
              <a:gd name="T2" fmla="*/ 151642 w 21600"/>
              <a:gd name="T3" fmla="*/ 393257 h 21600"/>
              <a:gd name="T4" fmla="*/ 1152525 w 21600"/>
              <a:gd name="T5" fmla="*/ 104265 h 21600"/>
              <a:gd name="T6" fmla="*/ 2153408 w 21600"/>
              <a:gd name="T7" fmla="*/ 3932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23 w 21600"/>
              <a:gd name="T13" fmla="*/ 0 h 21600"/>
              <a:gd name="T14" fmla="*/ 21177 w 21600"/>
              <a:gd name="T15" fmla="*/ 130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843" y="10735"/>
                </a:moveTo>
                <a:cubicBezTo>
                  <a:pt x="2878" y="6365"/>
                  <a:pt x="6430" y="2842"/>
                  <a:pt x="10800" y="2843"/>
                </a:cubicBezTo>
                <a:cubicBezTo>
                  <a:pt x="15169" y="2843"/>
                  <a:pt x="18721" y="6365"/>
                  <a:pt x="18756" y="10735"/>
                </a:cubicBezTo>
                <a:lnTo>
                  <a:pt x="21599" y="10711"/>
                </a:lnTo>
                <a:cubicBezTo>
                  <a:pt x="21551" y="4781"/>
                  <a:pt x="16730" y="-1"/>
                  <a:pt x="10799" y="0"/>
                </a:cubicBezTo>
                <a:cubicBezTo>
                  <a:pt x="4869" y="0"/>
                  <a:pt x="48" y="4781"/>
                  <a:pt x="0" y="10711"/>
                </a:cubicBezTo>
                <a:lnTo>
                  <a:pt x="2843" y="10735"/>
                </a:lnTo>
                <a:close/>
              </a:path>
            </a:pathLst>
          </a:custGeom>
          <a:gradFill rotWithShape="1">
            <a:gsLst>
              <a:gs pos="0">
                <a:srgbClr val="D6B19C"/>
              </a:gs>
              <a:gs pos="14999">
                <a:srgbClr val="D49E6C"/>
              </a:gs>
              <a:gs pos="35001">
                <a:srgbClr val="A65528"/>
              </a:gs>
              <a:gs pos="50000">
                <a:srgbClr val="663012"/>
              </a:gs>
              <a:gs pos="64999">
                <a:srgbClr val="A65528"/>
              </a:gs>
              <a:gs pos="85001">
                <a:srgbClr val="D49E6C"/>
              </a:gs>
              <a:gs pos="100000">
                <a:srgbClr val="D6B19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Oval 15" descr="Водяные капли"/>
          <p:cNvSpPr>
            <a:spLocks noChangeArrowheads="1"/>
          </p:cNvSpPr>
          <p:nvPr/>
        </p:nvSpPr>
        <p:spPr bwMode="auto">
          <a:xfrm>
            <a:off x="6804025" y="260350"/>
            <a:ext cx="1727200" cy="168275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8532813" y="260350"/>
            <a:ext cx="431800" cy="4318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  <p:bldP spid="34820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9" grpId="0" animBg="1"/>
      <p:bldP spid="34831" grpId="0" animBg="1"/>
      <p:bldP spid="348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11113"/>
            <a:ext cx="9186863" cy="665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gaga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292600" cy="6308725"/>
          </a:xfrm>
          <a:prstGeom prst="rect">
            <a:avLst/>
          </a:prstGeom>
          <a:noFill/>
          <a:ln w="5715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4787900" y="1412875"/>
            <a:ext cx="4211638" cy="1150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"Люди в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космосе"</a:t>
            </a:r>
          </a:p>
        </p:txBody>
      </p:sp>
      <p:sp>
        <p:nvSpPr>
          <p:cNvPr id="3584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5219700" y="188913"/>
            <a:ext cx="3754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Страница№5</a:t>
            </a:r>
          </a:p>
        </p:txBody>
      </p:sp>
      <p:pic>
        <p:nvPicPr>
          <p:cNvPr id="24581" name="Picture 2" descr="C:\Users\viki\AppData\Local\Microsoft\Windows\Temporary Internet Files\Content.IE5\M4P7N6CI\MCj0430317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521075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25538"/>
            <a:ext cx="5580063" cy="40227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23850" y="5416550"/>
            <a:ext cx="8640763" cy="1441450"/>
          </a:xfrm>
          <a:prstGeom prst="rect">
            <a:avLst/>
          </a:prstGeom>
          <a:solidFill>
            <a:schemeClr val="bg1"/>
          </a:solidFill>
          <a:ln w="571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Полёт начался в 9 часов 7 минут по московскому времени и длился 108 минут. </a:t>
            </a:r>
            <a:b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Юрий Гагарин махнул рукой и сказал: «</a:t>
            </a:r>
            <a: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Поехали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!»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241675" cy="262572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8" descr="Рисунок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60002"/>
              </a:clrFrom>
              <a:clrTo>
                <a:srgbClr val="0600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8005" flipH="1">
            <a:off x="637382" y="3042444"/>
            <a:ext cx="218281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209990564_full_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3369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0" y="5715000"/>
            <a:ext cx="3754438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Страница№6</a:t>
            </a:r>
          </a:p>
        </p:txBody>
      </p:sp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956550" cy="11509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"Земля - наш милый дом"</a:t>
            </a:r>
          </a:p>
        </p:txBody>
      </p:sp>
      <p:pic>
        <p:nvPicPr>
          <p:cNvPr id="26631" name="Picture 8" descr="j2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417671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09990564_full_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3336925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j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171450"/>
            <a:ext cx="6664325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j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052513"/>
            <a:ext cx="41767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5"/>
          <p:cNvSpPr>
            <a:spLocks noChangeArrowheads="1"/>
          </p:cNvSpPr>
          <p:nvPr/>
        </p:nvSpPr>
        <p:spPr bwMode="auto">
          <a:xfrm rot="-5400000">
            <a:off x="4283869" y="3069431"/>
            <a:ext cx="504825" cy="1223963"/>
          </a:xfrm>
          <a:prstGeom prst="moon">
            <a:avLst>
              <a:gd name="adj" fmla="val 500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Oval 6"/>
          <p:cNvSpPr>
            <a:spLocks noChangeArrowheads="1"/>
          </p:cNvSpPr>
          <p:nvPr/>
        </p:nvSpPr>
        <p:spPr bwMode="auto">
          <a:xfrm>
            <a:off x="4572000" y="2349500"/>
            <a:ext cx="576263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Oval 7"/>
          <p:cNvSpPr>
            <a:spLocks noChangeArrowheads="1"/>
          </p:cNvSpPr>
          <p:nvPr/>
        </p:nvSpPr>
        <p:spPr bwMode="auto">
          <a:xfrm>
            <a:off x="3924300" y="2349500"/>
            <a:ext cx="576263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4211638" y="3068638"/>
            <a:ext cx="647700" cy="215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Oval 9"/>
          <p:cNvSpPr>
            <a:spLocks noChangeArrowheads="1"/>
          </p:cNvSpPr>
          <p:nvPr/>
        </p:nvSpPr>
        <p:spPr bwMode="auto">
          <a:xfrm>
            <a:off x="4572000" y="2565400"/>
            <a:ext cx="287338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Oval 10"/>
          <p:cNvSpPr>
            <a:spLocks noChangeArrowheads="1"/>
          </p:cNvSpPr>
          <p:nvPr/>
        </p:nvSpPr>
        <p:spPr bwMode="auto">
          <a:xfrm>
            <a:off x="3924300" y="2565400"/>
            <a:ext cx="287338" cy="2889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3132138" y="549275"/>
            <a:ext cx="2881312" cy="863600"/>
          </a:xfrm>
          <a:prstGeom prst="irregularSeal2">
            <a:avLst/>
          </a:prstGeom>
          <a:gradFill rotWithShape="1">
            <a:gsLst>
              <a:gs pos="0">
                <a:srgbClr val="40EC50"/>
              </a:gs>
              <a:gs pos="100000">
                <a:srgbClr val="996633"/>
              </a:gs>
            </a:gsLst>
            <a:lin ang="5400000" scaled="1"/>
          </a:gradFill>
          <a:ln w="57150">
            <a:solidFill>
              <a:srgbClr val="33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68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868863"/>
            <a:ext cx="201612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3" name="WordArt 13"/>
          <p:cNvSpPr>
            <a:spLocks noChangeArrowheads="1" noChangeShapeType="1" noTextEdit="1"/>
          </p:cNvSpPr>
          <p:nvPr/>
        </p:nvSpPr>
        <p:spPr bwMode="auto">
          <a:xfrm>
            <a:off x="1042988" y="2565400"/>
            <a:ext cx="7489825" cy="38592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2692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92725" y="188913"/>
            <a:ext cx="34671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Страница№1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395288" y="5734050"/>
            <a:ext cx="8459787" cy="890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«Древние астрономы» </a:t>
            </a:r>
          </a:p>
        </p:txBody>
      </p:sp>
      <p:pic>
        <p:nvPicPr>
          <p:cNvPr id="5124" name="Picture 6" descr="astrolo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73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monk-scri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412875"/>
            <a:ext cx="4824413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2" r="28859" b="79080"/>
          <a:stretch>
            <a:fillRect/>
          </a:stretch>
        </p:blipFill>
        <p:spPr bwMode="auto">
          <a:xfrm>
            <a:off x="827088" y="1125538"/>
            <a:ext cx="640873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1" r="14754"/>
          <a:stretch>
            <a:fillRect/>
          </a:stretch>
        </p:blipFill>
        <p:spPr bwMode="auto">
          <a:xfrm>
            <a:off x="4356100" y="3213100"/>
            <a:ext cx="47879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6" t="36931"/>
          <a:stretch>
            <a:fillRect/>
          </a:stretch>
        </p:blipFill>
        <p:spPr bwMode="auto">
          <a:xfrm>
            <a:off x="0" y="3068638"/>
            <a:ext cx="4391025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Картинка 190 из 767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2632">
            <a:off x="1997076" y="3157537"/>
            <a:ext cx="4762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Картинка 190 из 767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4359" flipH="1">
            <a:off x="250825" y="2349500"/>
            <a:ext cx="4762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6" descr="Картинка 190 из 7672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087">
            <a:off x="3132138" y="2205038"/>
            <a:ext cx="4762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а 89 из 2034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858250" cy="6715125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1186672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8029575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egy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77771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45c699e3-76cb-2bf2-4876-7b0e3e8517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363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prod146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37322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634287" cy="68580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142</TotalTime>
  <Words>132</Words>
  <Application>Microsoft Office PowerPoint</Application>
  <PresentationFormat>Экран (4:3)</PresentationFormat>
  <Paragraphs>28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Garamond</vt:lpstr>
      <vt:lpstr>Arial</vt:lpstr>
      <vt:lpstr>Wingdings</vt:lpstr>
      <vt:lpstr>Calibri</vt:lpstr>
      <vt:lpstr>Comic Sans MS</vt:lpstr>
      <vt:lpstr>Течение</vt:lpstr>
      <vt:lpstr>Презентация PowerPoint</vt:lpstr>
      <vt:lpstr>Детский развлекательно-познавательный журнал</vt:lpstr>
      <vt:lpstr>Страница№1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Страница№2</vt:lpstr>
      <vt:lpstr>Галилео Галилей 1548 – 1600г.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Страница№3</vt:lpstr>
      <vt:lpstr>Страница№4</vt:lpstr>
      <vt:lpstr>Презентация PowerPoint</vt:lpstr>
      <vt:lpstr>Презентация PowerPoint</vt:lpstr>
      <vt:lpstr>Страница№5</vt:lpstr>
      <vt:lpstr>Презентация PowerPoint</vt:lpstr>
      <vt:lpstr>Страница№6</vt:lpstr>
      <vt:lpstr>Презентация PowerPoint</vt:lpstr>
      <vt:lpstr>Презентация PowerPoint</vt:lpstr>
    </vt:vector>
  </TitlesOfParts>
  <Company>домашний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Индус</dc:creator>
  <cp:lastModifiedBy>Timothy</cp:lastModifiedBy>
  <cp:revision>12</cp:revision>
  <dcterms:created xsi:type="dcterms:W3CDTF">2003-02-28T00:19:51Z</dcterms:created>
  <dcterms:modified xsi:type="dcterms:W3CDTF">2015-10-21T14:50:21Z</dcterms:modified>
</cp:coreProperties>
</file>