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70" r:id="rId2"/>
    <p:sldId id="293" r:id="rId3"/>
    <p:sldId id="274" r:id="rId4"/>
    <p:sldId id="290" r:id="rId5"/>
    <p:sldId id="276" r:id="rId6"/>
    <p:sldId id="277" r:id="rId7"/>
    <p:sldId id="278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174" autoAdjust="0"/>
    <p:restoredTop sz="88264" autoAdjust="0"/>
  </p:normalViewPr>
  <p:slideViewPr>
    <p:cSldViewPr>
      <p:cViewPr>
        <p:scale>
          <a:sx n="60" d="100"/>
          <a:sy n="60" d="100"/>
        </p:scale>
        <p:origin x="-142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9080C5-501A-4F0D-99BE-97FF08423B00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40681A-7882-44CD-8796-19522B65C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3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7BE7-52A9-4611-9E79-1F43C9DAA233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2382-4145-4C78-82AC-556591DA9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61EC-CD1E-44F4-8759-ADEE8E0746FA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09BB-3312-4932-B7D4-C69F988D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CB01-09A6-460B-AFF8-241CE40143E6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F0DEB-47F2-482B-A08B-EEEBF165B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A822F-4317-4C44-95F4-6E9946E1AED0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37D8-33CC-435D-B5E5-3C8D1930A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6451-0C14-453C-8594-C5F7D8433BFF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1EA0-E602-4E6E-B3A7-660353974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1938-5D8A-4B46-A312-41A9CC7E9F77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55CC-52D3-4A9C-B126-2149E1AD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5255-2513-4575-9F4D-6EA7A804E545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4288-31A1-43E8-81DF-5A52BC57A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BAE3-FFE4-4DB1-A078-81471AFF5723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79258-4992-4C1B-A8FE-5A437BAF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094F-9BE0-4B8C-BC04-B8BE037DD64A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10FF-BBE5-4AEB-AA03-01A6584F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4A88-C4BE-4BE3-A181-F5E132E1D18C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0E28-7739-4828-A665-5C5ED525F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D094-F914-4991-A340-8B7C267E4470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1E93-DE32-4B3D-8D62-42029D45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BFB7EA9-F2C2-4F75-B2C7-718AEBDF5F45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3991E1-9E52-4B10-BBF9-68585C9B0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ll1303548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0927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karakatica_kartinki_foto_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42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1349675929_octopus-vulg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800px-Actinia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h="95250"/>
            <a:bevelB w="889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wild-life-wallpaper-1024x768-00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479416_4437240_pingi_17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" y="-7099"/>
            <a:ext cx="9134554" cy="6865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765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823717_284513alexfa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066689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170-Mnogoobrazie-morskih-obitateley-1920x10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9670139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льфин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47200" cy="7010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7175d6dd317650ca1667ba4b87be59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1360309509_8.-rrssryerer-rr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Кадр - 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Кадр - 1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3" name="Picture 5" descr="Кадр - 111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45" y="0"/>
            <a:ext cx="913491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cc2895f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Ольга</cp:lastModifiedBy>
  <cp:revision>28</cp:revision>
  <dcterms:created xsi:type="dcterms:W3CDTF">2012-04-26T17:23:24Z</dcterms:created>
  <dcterms:modified xsi:type="dcterms:W3CDTF">2015-10-19T19:21:51Z</dcterms:modified>
</cp:coreProperties>
</file>