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9" r:id="rId3"/>
    <p:sldId id="260" r:id="rId4"/>
    <p:sldId id="262" r:id="rId5"/>
    <p:sldId id="261" r:id="rId6"/>
    <p:sldId id="264" r:id="rId7"/>
    <p:sldId id="265" r:id="rId8"/>
    <p:sldId id="257" r:id="rId9"/>
    <p:sldId id="258" r:id="rId10"/>
    <p:sldId id="263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0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CDA9DA-3FDC-482E-8184-1036B23692F9}" type="datetimeFigureOut">
              <a:rPr lang="ru-RU" smtClean="0"/>
              <a:pPr/>
              <a:t>19.01.2013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B03D8D-7D0D-40AE-9E7B-B08ECA975D0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B03D8D-7D0D-40AE-9E7B-B08ECA975D0E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B03D8D-7D0D-40AE-9E7B-B08ECA975D0E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B03D8D-7D0D-40AE-9E7B-B08ECA975D0E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CFB12-1752-4C65-86B8-5FCBDA10C30F}" type="datetimeFigureOut">
              <a:rPr lang="ru-RU" smtClean="0"/>
              <a:pPr/>
              <a:t>19.01.2013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924CD6-5B69-435B-A855-5093CA96D1A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 advTm="3000">
    <p:push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CFB12-1752-4C65-86B8-5FCBDA10C30F}" type="datetimeFigureOut">
              <a:rPr lang="ru-RU" smtClean="0"/>
              <a:pPr/>
              <a:t>19.01.2013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24CD6-5B69-435B-A855-5093CA96D1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3000">
    <p:push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CFB12-1752-4C65-86B8-5FCBDA10C30F}" type="datetimeFigureOut">
              <a:rPr lang="ru-RU" smtClean="0"/>
              <a:pPr/>
              <a:t>19.01.2013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24CD6-5B69-435B-A855-5093CA96D1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3000">
    <p:push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58CFB12-1752-4C65-86B8-5FCBDA10C30F}" type="datetimeFigureOut">
              <a:rPr lang="ru-RU" smtClean="0"/>
              <a:pPr/>
              <a:t>19.01.2013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9E924CD6-5B69-435B-A855-5093CA96D1A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 advTm="3000">
    <p:push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CFB12-1752-4C65-86B8-5FCBDA10C30F}" type="datetimeFigureOut">
              <a:rPr lang="ru-RU" smtClean="0"/>
              <a:pPr/>
              <a:t>19.01.2013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24CD6-5B69-435B-A855-5093CA96D1A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Tm="3000">
    <p:push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CFB12-1752-4C65-86B8-5FCBDA10C30F}" type="datetimeFigureOut">
              <a:rPr lang="ru-RU" smtClean="0"/>
              <a:pPr/>
              <a:t>19.01.2013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24CD6-5B69-435B-A855-5093CA96D1A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 advTm="3000">
    <p:push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24CD6-5B69-435B-A855-5093CA96D1A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CFB12-1752-4C65-86B8-5FCBDA10C30F}" type="datetimeFigureOut">
              <a:rPr lang="ru-RU" smtClean="0"/>
              <a:pPr/>
              <a:t>19.01.2013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Tm="3000">
    <p:push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CFB12-1752-4C65-86B8-5FCBDA10C30F}" type="datetimeFigureOut">
              <a:rPr lang="ru-RU" smtClean="0"/>
              <a:pPr/>
              <a:t>19.01.2013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24CD6-5B69-435B-A855-5093CA96D1A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 advTm="3000">
    <p:push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CFB12-1752-4C65-86B8-5FCBDA10C30F}" type="datetimeFigureOut">
              <a:rPr lang="ru-RU" smtClean="0"/>
              <a:pPr/>
              <a:t>19.01.2013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24CD6-5B69-435B-A855-5093CA96D1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3000">
    <p:push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58CFB12-1752-4C65-86B8-5FCBDA10C30F}" type="datetimeFigureOut">
              <a:rPr lang="ru-RU" smtClean="0"/>
              <a:pPr/>
              <a:t>19.01.2013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E924CD6-5B69-435B-A855-5093CA96D1A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 advTm="3000">
    <p:push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CFB12-1752-4C65-86B8-5FCBDA10C30F}" type="datetimeFigureOut">
              <a:rPr lang="ru-RU" smtClean="0"/>
              <a:pPr/>
              <a:t>19.01.2013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924CD6-5B69-435B-A855-5093CA96D1A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 advTm="3000">
    <p:push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58CFB12-1752-4C65-86B8-5FCBDA10C30F}" type="datetimeFigureOut">
              <a:rPr lang="ru-RU" smtClean="0"/>
              <a:pPr/>
              <a:t>19.01.2013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9E924CD6-5B69-435B-A855-5093CA96D1A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Tm="3000">
    <p:push dir="d"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dirty="0" smtClean="0"/>
              <a:t>Презентация для открытого мероприятия непосредственной образовательной деятельности в образовательных областях  «Коммуникация и познание» в подготовительной логопедической группе ГБДОУ№83 Приморского р-на .</a:t>
            </a:r>
          </a:p>
          <a:p>
            <a:r>
              <a:rPr lang="ru-RU" dirty="0" smtClean="0"/>
              <a:t>Автор Никулина Н.В.</a:t>
            </a:r>
          </a:p>
          <a:p>
            <a:r>
              <a:rPr lang="ru-RU" dirty="0" smtClean="0"/>
              <a:t>Санкт-Петербург.</a:t>
            </a:r>
          </a:p>
          <a:p>
            <a:r>
              <a:rPr lang="ru-RU" dirty="0" smtClean="0"/>
              <a:t>2013г.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ЗИМНЯЯ СКАЗКА</a:t>
            </a:r>
            <a:endParaRPr lang="ru-RU" dirty="0"/>
          </a:p>
        </p:txBody>
      </p:sp>
    </p:spTree>
  </p:cSld>
  <p:clrMapOvr>
    <a:masterClrMapping/>
  </p:clrMapOvr>
  <p:transition spd="slow" advTm="3000">
    <p:push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1258439_large_Markov_Vladimir_ZIMNYAYA_NOC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4216"/>
            <a:ext cx="9144000" cy="6449568"/>
          </a:xfrm>
          <a:prstGeom prst="rect">
            <a:avLst/>
          </a:prstGeom>
        </p:spPr>
      </p:pic>
    </p:spTree>
  </p:cSld>
  <p:clrMapOvr>
    <a:masterClrMapping/>
  </p:clrMapOvr>
  <p:transition spd="slow" advTm="3000">
    <p:push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25097303_0_773ce_3427dd1e_or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25" y="1038225"/>
            <a:ext cx="7143750" cy="4781550"/>
          </a:xfrm>
          <a:prstGeom prst="rect">
            <a:avLst/>
          </a:prstGeom>
        </p:spPr>
      </p:pic>
    </p:spTree>
  </p:cSld>
  <p:clrMapOvr>
    <a:masterClrMapping/>
  </p:clrMapOvr>
  <p:transition spd="slow" advTm="3000">
    <p:push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f49ca6610a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1376362"/>
            <a:ext cx="6096000" cy="4105275"/>
          </a:xfrm>
          <a:prstGeom prst="rect">
            <a:avLst/>
          </a:prstGeom>
        </p:spPr>
      </p:pic>
    </p:spTree>
  </p:cSld>
  <p:clrMapOvr>
    <a:masterClrMapping/>
  </p:clrMapOvr>
  <p:transition spd="slow" advTm="3000">
    <p:push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zimniy_peyzazh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6250" y="355600"/>
            <a:ext cx="8191500" cy="6146800"/>
          </a:xfrm>
          <a:prstGeom prst="rect">
            <a:avLst/>
          </a:prstGeom>
        </p:spPr>
      </p:pic>
    </p:spTree>
  </p:cSld>
  <p:clrMapOvr>
    <a:masterClrMapping/>
  </p:clrMapOvr>
  <p:transition spd="slow" advTm="3000">
    <p:push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andscapes-drawn-with-a-pen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764704"/>
            <a:ext cx="8136904" cy="5544616"/>
          </a:xfrm>
          <a:prstGeom prst="rect">
            <a:avLst/>
          </a:prstGeom>
        </p:spPr>
      </p:pic>
    </p:spTree>
  </p:cSld>
  <p:clrMapOvr>
    <a:masterClrMapping/>
  </p:clrMapOvr>
  <p:transition spd="slow" advTm="3000">
    <p:push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b999c5d55b7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569677"/>
            <a:ext cx="4059238" cy="2480645"/>
          </a:xfrm>
        </p:spPr>
      </p:pic>
      <p:pic>
        <p:nvPicPr>
          <p:cNvPr id="8" name="Содержимое 7" descr="image00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5102"/>
            <a:ext cx="4059238" cy="2929795"/>
          </a:xfrm>
        </p:spPr>
      </p:pic>
    </p:spTree>
  </p:cSld>
  <p:clrMapOvr>
    <a:masterClrMapping/>
  </p:clrMapOvr>
  <p:transition spd="slow" advTm="3000">
    <p:push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999c5d55b7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764704"/>
            <a:ext cx="8475066" cy="54582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Tm="3000">
    <p:push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6737" y="538162"/>
            <a:ext cx="8010525" cy="57816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Tm="3000">
    <p:push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6a2e6ee44f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81125" y="1243012"/>
            <a:ext cx="6381750" cy="4371975"/>
          </a:xfrm>
          <a:prstGeom prst="rect">
            <a:avLst/>
          </a:prstGeom>
        </p:spPr>
      </p:pic>
    </p:spTree>
  </p:cSld>
  <p:clrMapOvr>
    <a:masterClrMapping/>
  </p:clrMapOvr>
  <p:transition spd="slow" advTm="3000">
    <p:push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8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14500" y="1304925"/>
            <a:ext cx="5715000" cy="4248150"/>
          </a:xfrm>
          <a:prstGeom prst="rect">
            <a:avLst/>
          </a:prstGeom>
        </p:spPr>
      </p:pic>
    </p:spTree>
  </p:cSld>
  <p:clrMapOvr>
    <a:masterClrMapping/>
  </p:clrMapOvr>
  <p:transition spd="slow" advTm="3000">
    <p:push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0317963_72c7344866f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1037844"/>
            <a:ext cx="6400800" cy="4782312"/>
          </a:xfrm>
          <a:prstGeom prst="rect">
            <a:avLst/>
          </a:prstGeom>
        </p:spPr>
      </p:pic>
    </p:spTree>
  </p:cSld>
  <p:clrMapOvr>
    <a:masterClrMapping/>
  </p:clrMapOvr>
  <p:transition spd="slow" advTm="3000">
    <p:push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38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857250"/>
            <a:ext cx="7620000" cy="5143500"/>
          </a:xfrm>
          <a:prstGeom prst="rect">
            <a:avLst/>
          </a:prstGeom>
        </p:spPr>
      </p:pic>
    </p:spTree>
  </p:cSld>
  <p:clrMapOvr>
    <a:masterClrMapping/>
  </p:clrMapOvr>
  <p:transition spd="slow" advTm="3000">
    <p:push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94935868_guram-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38250" y="1157287"/>
            <a:ext cx="6667500" cy="4543425"/>
          </a:xfrm>
          <a:prstGeom prst="rect">
            <a:avLst/>
          </a:prstGeom>
        </p:spPr>
      </p:pic>
    </p:spTree>
  </p:cSld>
  <p:clrMapOvr>
    <a:masterClrMapping/>
  </p:clrMapOvr>
  <p:transition spd="slow" advTm="3000">
    <p:push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94935794_guram-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38250" y="1238250"/>
            <a:ext cx="6667500" cy="4381500"/>
          </a:xfrm>
          <a:prstGeom prst="rect">
            <a:avLst/>
          </a:prstGeom>
        </p:spPr>
      </p:pic>
    </p:spTree>
  </p:cSld>
  <p:clrMapOvr>
    <a:masterClrMapping/>
  </p:clrMapOvr>
  <p:transition spd="slow" advTm="3000">
    <p:push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79cb0_3f313081_X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53" y="0"/>
            <a:ext cx="8906494" cy="6858000"/>
          </a:xfrm>
          <a:prstGeom prst="rect">
            <a:avLst/>
          </a:prstGeom>
        </p:spPr>
      </p:pic>
    </p:spTree>
  </p:cSld>
  <p:clrMapOvr>
    <a:masterClrMapping/>
  </p:clrMapOvr>
  <p:transition spd="slow" advTm="3000">
    <p:push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76233_e5bfb37d_X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38250" y="1281112"/>
            <a:ext cx="6667500" cy="4295775"/>
          </a:xfrm>
          <a:prstGeom prst="rect">
            <a:avLst/>
          </a:prstGeom>
        </p:spPr>
      </p:pic>
    </p:spTree>
  </p:cSld>
  <p:clrMapOvr>
    <a:masterClrMapping/>
  </p:clrMapOvr>
  <p:transition spd="slow" advTm="3000">
    <p:push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69</TotalTime>
  <Words>38</Words>
  <Application>Microsoft Office PowerPoint</Application>
  <PresentationFormat>Экран (4:3)</PresentationFormat>
  <Paragraphs>8</Paragraphs>
  <Slides>17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Бумажная</vt:lpstr>
      <vt:lpstr>ЗИМНЯЯ СКАЗКА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ЗИМНЯЯ СКАЗКА</dc:title>
  <dc:creator>Нина</dc:creator>
  <cp:lastModifiedBy>Нина</cp:lastModifiedBy>
  <cp:revision>8</cp:revision>
  <dcterms:created xsi:type="dcterms:W3CDTF">2013-01-04T07:22:27Z</dcterms:created>
  <dcterms:modified xsi:type="dcterms:W3CDTF">2013-01-19T07:05:24Z</dcterms:modified>
</cp:coreProperties>
</file>