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5D7AB44-E177-4AC6-99F4-832B8A368CCA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7D63150-B58B-4B0B-92E7-252CBC792B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D7AB44-E177-4AC6-99F4-832B8A368CCA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63150-B58B-4B0B-92E7-252CBC792B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D7AB44-E177-4AC6-99F4-832B8A368CCA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63150-B58B-4B0B-92E7-252CBC792B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D7AB44-E177-4AC6-99F4-832B8A368CCA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63150-B58B-4B0B-92E7-252CBC792B7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D7AB44-E177-4AC6-99F4-832B8A368CCA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63150-B58B-4B0B-92E7-252CBC792B7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D7AB44-E177-4AC6-99F4-832B8A368CCA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63150-B58B-4B0B-92E7-252CBC792B7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D7AB44-E177-4AC6-99F4-832B8A368CCA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63150-B58B-4B0B-92E7-252CBC792B7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D7AB44-E177-4AC6-99F4-832B8A368CCA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63150-B58B-4B0B-92E7-252CBC792B7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D7AB44-E177-4AC6-99F4-832B8A368CCA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63150-B58B-4B0B-92E7-252CBC792B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5D7AB44-E177-4AC6-99F4-832B8A368CCA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63150-B58B-4B0B-92E7-252CBC792B7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5D7AB44-E177-4AC6-99F4-832B8A368CCA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7D63150-B58B-4B0B-92E7-252CBC792B7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5D7AB44-E177-4AC6-99F4-832B8A368CCA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7D63150-B58B-4B0B-92E7-252CBC792B7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Зимующие птицы.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6910536" cy="119970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Презентация для открытого мероприятия непосредственной образовательной деятельности в образовательной области «Коммуникация» в подготовительной логопедической группе ГБДОУ №83.Составила воспитатель Никулина Н.В.</a:t>
            </a:r>
            <a:endParaRPr lang="ru-RU" dirty="0"/>
          </a:p>
        </p:txBody>
      </p:sp>
    </p:spTree>
  </p:cSld>
  <p:clrMapOvr>
    <a:masterClrMapping/>
  </p:clrMapOvr>
  <p:transition spd="slow" advClick="0" advTm="2000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.cardueli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1720" y="1481138"/>
            <a:ext cx="6624735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Щегол.</a:t>
            </a:r>
            <a:endParaRPr lang="ru-RU" dirty="0"/>
          </a:p>
        </p:txBody>
      </p:sp>
    </p:spTree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670114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481138"/>
            <a:ext cx="6480719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70C0"/>
                </a:solidFill>
              </a:rPr>
              <a:t>Щ</a:t>
            </a:r>
            <a:r>
              <a:rPr lang="ru-RU" sz="6000" dirty="0" smtClean="0">
                <a:solidFill>
                  <a:srgbClr val="FF0000"/>
                </a:solidFill>
              </a:rPr>
              <a:t>Е</a:t>
            </a:r>
            <a:r>
              <a:rPr lang="ru-RU" sz="6000" dirty="0" smtClean="0"/>
              <a:t>-</a:t>
            </a:r>
            <a:r>
              <a:rPr lang="ru-RU" sz="6000" dirty="0" smtClean="0">
                <a:solidFill>
                  <a:srgbClr val="0070C0"/>
                </a:solidFill>
              </a:rPr>
              <a:t>Г</a:t>
            </a:r>
            <a:r>
              <a:rPr lang="ru-RU" sz="60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>
                <a:solidFill>
                  <a:srgbClr val="0070C0"/>
                </a:solidFill>
              </a:rPr>
              <a:t>Л</a:t>
            </a:r>
            <a:endParaRPr lang="ru-RU" sz="6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0917962165549401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19250" y="1720056"/>
            <a:ext cx="5905500" cy="40481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Снегирь</a:t>
            </a:r>
            <a:endParaRPr lang="ru-RU" dirty="0"/>
          </a:p>
        </p:txBody>
      </p:sp>
    </p:spTree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5212a_1871578d_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1196752"/>
            <a:ext cx="6624736" cy="49685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70C0"/>
                </a:solidFill>
              </a:rPr>
              <a:t>С</a:t>
            </a:r>
            <a:r>
              <a:rPr lang="ru-RU" sz="6000" dirty="0" smtClean="0">
                <a:solidFill>
                  <a:srgbClr val="00B050"/>
                </a:solidFill>
              </a:rPr>
              <a:t>Н</a:t>
            </a:r>
            <a:r>
              <a:rPr lang="ru-RU" sz="6000" dirty="0" smtClean="0">
                <a:solidFill>
                  <a:srgbClr val="FF0000"/>
                </a:solidFill>
              </a:rPr>
              <a:t>Е</a:t>
            </a:r>
            <a:r>
              <a:rPr lang="ru-RU" sz="6000" dirty="0" smtClean="0"/>
              <a:t>-</a:t>
            </a:r>
            <a:r>
              <a:rPr lang="ru-RU" sz="6000" dirty="0" smtClean="0">
                <a:solidFill>
                  <a:srgbClr val="00B050"/>
                </a:solidFill>
              </a:rPr>
              <a:t>Г</a:t>
            </a:r>
            <a:r>
              <a:rPr lang="ru-RU" sz="6000" dirty="0" smtClean="0">
                <a:solidFill>
                  <a:srgbClr val="FF0000"/>
                </a:solidFill>
              </a:rPr>
              <a:t>И</a:t>
            </a:r>
            <a:r>
              <a:rPr lang="ru-RU" sz="6000" dirty="0" smtClean="0">
                <a:solidFill>
                  <a:srgbClr val="00B050"/>
                </a:solidFill>
              </a:rPr>
              <a:t>РЬ</a:t>
            </a:r>
            <a:endParaRPr lang="ru-RU" sz="6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35458_6ef91bf7_X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Свиристель.</a:t>
            </a:r>
            <a:endParaRPr lang="ru-RU" dirty="0"/>
          </a:p>
        </p:txBody>
      </p:sp>
    </p:spTree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9_owl_phot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Сова.</a:t>
            </a:r>
            <a:endParaRPr lang="ru-RU" dirty="0"/>
          </a:p>
        </p:txBody>
      </p:sp>
    </p:spTree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chemeClr val="accent4"/>
                </a:solidFill>
              </a:rPr>
              <a:t>С</a:t>
            </a:r>
            <a:r>
              <a:rPr lang="ru-RU" sz="7200" dirty="0" smtClean="0">
                <a:solidFill>
                  <a:schemeClr val="accent2"/>
                </a:solidFill>
              </a:rPr>
              <a:t>О</a:t>
            </a:r>
            <a:r>
              <a:rPr lang="ru-RU" sz="7200" dirty="0" smtClean="0"/>
              <a:t>-</a:t>
            </a:r>
            <a:r>
              <a:rPr lang="ru-RU" sz="7200" dirty="0" smtClean="0">
                <a:solidFill>
                  <a:schemeClr val="accent4"/>
                </a:solidFill>
              </a:rPr>
              <a:t>В</a:t>
            </a:r>
            <a:r>
              <a:rPr lang="ru-RU" sz="7200" dirty="0" smtClean="0">
                <a:solidFill>
                  <a:schemeClr val="accent2"/>
                </a:solidFill>
              </a:rPr>
              <a:t>А</a:t>
            </a:r>
            <a:endParaRPr lang="ru-RU" sz="7200" dirty="0">
              <a:solidFill>
                <a:schemeClr val="accent2"/>
              </a:solidFill>
            </a:endParaRPr>
          </a:p>
        </p:txBody>
      </p:sp>
      <p:pic>
        <p:nvPicPr>
          <p:cNvPr id="4" name="Рисунок 3" descr="post-526-12209458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340768"/>
            <a:ext cx="5328592" cy="417646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t_eb1d8c52491142479e6d1ffe0729120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33550" y="1715294"/>
            <a:ext cx="5676900" cy="40576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Ворона.</a:t>
            </a:r>
            <a:endParaRPr lang="ru-RU" dirty="0"/>
          </a:p>
        </p:txBody>
      </p:sp>
    </p:spTree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/>
            <a:endParaRPr lang="ru-RU" sz="43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4"/>
                </a:solidFill>
              </a:rPr>
              <a:t>В</a:t>
            </a:r>
            <a:r>
              <a:rPr lang="ru-RU" sz="6000" dirty="0" smtClean="0">
                <a:solidFill>
                  <a:schemeClr val="accent2"/>
                </a:solidFill>
              </a:rPr>
              <a:t>О</a:t>
            </a:r>
            <a:r>
              <a:rPr lang="ru-RU" sz="6000" dirty="0" smtClean="0"/>
              <a:t>-</a:t>
            </a:r>
            <a:r>
              <a:rPr lang="ru-RU" sz="6000" dirty="0" smtClean="0">
                <a:solidFill>
                  <a:schemeClr val="accent4"/>
                </a:solidFill>
              </a:rPr>
              <a:t>Р</a:t>
            </a:r>
            <a:r>
              <a:rPr lang="ru-RU" sz="6000" dirty="0" smtClean="0">
                <a:solidFill>
                  <a:schemeClr val="accent2"/>
                </a:solidFill>
              </a:rPr>
              <a:t>О</a:t>
            </a:r>
            <a:r>
              <a:rPr lang="ru-RU" sz="6000" dirty="0" smtClean="0"/>
              <a:t>-</a:t>
            </a:r>
            <a:r>
              <a:rPr lang="ru-RU" sz="6000" dirty="0" smtClean="0">
                <a:solidFill>
                  <a:schemeClr val="accent4"/>
                </a:solidFill>
              </a:rPr>
              <a:t>Н</a:t>
            </a:r>
            <a:r>
              <a:rPr lang="ru-RU" sz="6000" dirty="0" smtClean="0">
                <a:solidFill>
                  <a:schemeClr val="accent2"/>
                </a:solidFill>
              </a:rPr>
              <a:t>А</a:t>
            </a:r>
            <a:endParaRPr lang="ru-RU" sz="6000" dirty="0">
              <a:solidFill>
                <a:schemeClr val="accent2"/>
              </a:solidFill>
            </a:endParaRPr>
          </a:p>
        </p:txBody>
      </p:sp>
      <p:pic>
        <p:nvPicPr>
          <p:cNvPr id="4" name="Рисунок 3" descr="429ed308eac3e690c1da174738a6de1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340768"/>
            <a:ext cx="8064896" cy="475252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57616-sparrow-aka-passer-domesticu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1766" y="1481138"/>
            <a:ext cx="6780467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Воробей.</a:t>
            </a:r>
            <a:endParaRPr lang="ru-RU" dirty="0"/>
          </a:p>
        </p:txBody>
      </p:sp>
    </p:spTree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50197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268760"/>
            <a:ext cx="7344816" cy="42484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4"/>
                </a:solidFill>
              </a:rPr>
              <a:t>В</a:t>
            </a:r>
            <a:r>
              <a:rPr lang="ru-RU" sz="6000" dirty="0" smtClean="0">
                <a:solidFill>
                  <a:schemeClr val="accent2"/>
                </a:solidFill>
              </a:rPr>
              <a:t>О</a:t>
            </a:r>
            <a:r>
              <a:rPr lang="ru-RU" sz="6000" dirty="0" smtClean="0"/>
              <a:t>-</a:t>
            </a:r>
            <a:r>
              <a:rPr lang="ru-RU" sz="6000" dirty="0" smtClean="0">
                <a:solidFill>
                  <a:schemeClr val="accent4"/>
                </a:solidFill>
              </a:rPr>
              <a:t>Р</a:t>
            </a:r>
            <a:r>
              <a:rPr lang="ru-RU" sz="6000" dirty="0" smtClean="0">
                <a:solidFill>
                  <a:schemeClr val="accent2"/>
                </a:solidFill>
              </a:rPr>
              <a:t>О</a:t>
            </a:r>
            <a:r>
              <a:rPr lang="ru-RU" sz="6000" dirty="0" smtClean="0"/>
              <a:t>-</a:t>
            </a:r>
            <a:r>
              <a:rPr lang="ru-RU" sz="6000" dirty="0" smtClean="0">
                <a:solidFill>
                  <a:srgbClr val="00B050"/>
                </a:solidFill>
              </a:rPr>
              <a:t>Б</a:t>
            </a:r>
            <a:r>
              <a:rPr lang="ru-RU" sz="6000" dirty="0" smtClean="0">
                <a:solidFill>
                  <a:srgbClr val="FF0000"/>
                </a:solidFill>
              </a:rPr>
              <a:t>Е</a:t>
            </a:r>
            <a:r>
              <a:rPr lang="ru-RU" sz="6000" dirty="0" smtClean="0"/>
              <a:t>Й</a:t>
            </a:r>
            <a:endParaRPr lang="ru-RU" sz="6000" dirty="0"/>
          </a:p>
        </p:txBody>
      </p:sp>
    </p:spTree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c91e24f109bc9babea735ccbbd1386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14500" y="1268760"/>
            <a:ext cx="7033964" cy="48245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Синица.</a:t>
            </a:r>
            <a:endParaRPr lang="ru-RU" dirty="0"/>
          </a:p>
        </p:txBody>
      </p:sp>
    </p:spTree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49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51230" y="1481138"/>
            <a:ext cx="7241539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70C0"/>
                </a:solidFill>
              </a:rPr>
              <a:t>С</a:t>
            </a:r>
            <a:r>
              <a:rPr lang="ru-RU" sz="6000" dirty="0" smtClean="0">
                <a:solidFill>
                  <a:srgbClr val="FF0000"/>
                </a:solidFill>
              </a:rPr>
              <a:t>И</a:t>
            </a:r>
            <a:r>
              <a:rPr lang="ru-RU" sz="6000" dirty="0" smtClean="0"/>
              <a:t>-</a:t>
            </a:r>
            <a:r>
              <a:rPr lang="ru-RU" sz="6000" dirty="0" smtClean="0">
                <a:solidFill>
                  <a:srgbClr val="00B050"/>
                </a:solidFill>
              </a:rPr>
              <a:t>Н</a:t>
            </a:r>
            <a:r>
              <a:rPr lang="ru-RU" sz="6000" dirty="0" smtClean="0">
                <a:solidFill>
                  <a:srgbClr val="FF0000"/>
                </a:solidFill>
              </a:rPr>
              <a:t>И</a:t>
            </a:r>
            <a:r>
              <a:rPr lang="ru-RU" sz="6000" dirty="0" smtClean="0"/>
              <a:t>-</a:t>
            </a:r>
            <a:r>
              <a:rPr lang="ru-RU" sz="6000" dirty="0" smtClean="0">
                <a:solidFill>
                  <a:srgbClr val="0070C0"/>
                </a:solidFill>
              </a:rPr>
              <a:t>Ц</a:t>
            </a:r>
            <a:r>
              <a:rPr lang="ru-RU" sz="6000" dirty="0" smtClean="0">
                <a:solidFill>
                  <a:srgbClr val="FF0000"/>
                </a:solidFill>
              </a:rPr>
              <a:t>А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149</TotalTime>
  <Words>46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Зимующие птицы.</vt:lpstr>
      <vt:lpstr>Сова.</vt:lpstr>
      <vt:lpstr>СО-ВА</vt:lpstr>
      <vt:lpstr>Ворона.</vt:lpstr>
      <vt:lpstr>ВО-РО-НА</vt:lpstr>
      <vt:lpstr>Воробей.</vt:lpstr>
      <vt:lpstr>ВО-РО-БЕЙ</vt:lpstr>
      <vt:lpstr>Синица.</vt:lpstr>
      <vt:lpstr>СИ-НИ-ЦА</vt:lpstr>
      <vt:lpstr>Щегол.</vt:lpstr>
      <vt:lpstr>ЩЕ-ГОЛ</vt:lpstr>
      <vt:lpstr>Снегирь</vt:lpstr>
      <vt:lpstr>СНЕ-ГИРЬ</vt:lpstr>
      <vt:lpstr>Свиристель.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Зимующие птицы.</dc:title>
  <dc:creator>Нина</dc:creator>
  <cp:lastModifiedBy>Нина</cp:lastModifiedBy>
  <cp:revision>13</cp:revision>
  <dcterms:created xsi:type="dcterms:W3CDTF">2012-12-09T17:26:51Z</dcterms:created>
  <dcterms:modified xsi:type="dcterms:W3CDTF">2012-12-09T19:56:29Z</dcterms:modified>
</cp:coreProperties>
</file>