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78" r:id="rId3"/>
    <p:sldId id="257" r:id="rId4"/>
    <p:sldId id="260" r:id="rId5"/>
    <p:sldId id="269" r:id="rId6"/>
    <p:sldId id="270" r:id="rId7"/>
    <p:sldId id="271" r:id="rId8"/>
    <p:sldId id="273" r:id="rId9"/>
    <p:sldId id="274" r:id="rId10"/>
    <p:sldId id="272" r:id="rId11"/>
    <p:sldId id="276" r:id="rId12"/>
    <p:sldId id="261" r:id="rId13"/>
    <p:sldId id="262" r:id="rId14"/>
    <p:sldId id="263" r:id="rId15"/>
    <p:sldId id="264" r:id="rId16"/>
    <p:sldId id="266" r:id="rId17"/>
    <p:sldId id="267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B82"/>
    <a:srgbClr val="FFFF66"/>
    <a:srgbClr val="FF0000"/>
    <a:srgbClr val="FF93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7" Type="http://schemas.openxmlformats.org/officeDocument/2006/relationships/image" Target="../media/image6.jpeg"/><Relationship Id="rId2" Type="http://schemas.openxmlformats.org/officeDocument/2006/relationships/slide" Target="../slides/slide12.xml"/><Relationship Id="rId1" Type="http://schemas.openxmlformats.org/officeDocument/2006/relationships/slide" Target="../slides/slide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4C6563-714E-45B0-9255-F060DF6E1F7D}" type="doc">
      <dgm:prSet loTypeId="urn:microsoft.com/office/officeart/2005/8/layout/hList7" loCatId="process" qsTypeId="urn:microsoft.com/office/officeart/2005/8/quickstyle/simple1" qsCatId="simple" csTypeId="urn:microsoft.com/office/officeart/2005/8/colors/colorful5" csCatId="colorful" phldr="1"/>
      <dgm:spPr/>
    </dgm:pt>
    <dgm:pt modelId="{04FE8B8A-A341-464C-8A1E-F6AB63FDDBEB}">
      <dgm:prSet phldrT="[Текст]" custT="1"/>
      <dgm:spPr/>
      <dgm:t>
        <a:bodyPr/>
        <a:lstStyle/>
        <a:p>
          <a:r>
            <a:rPr lang="ru-RU" sz="3200" b="1" dirty="0" smtClean="0">
              <a:hlinkClick xmlns:r="http://schemas.openxmlformats.org/officeDocument/2006/relationships" r:id="rId1" action="ppaction://hlinksldjump"/>
            </a:rPr>
            <a:t>Зима</a:t>
          </a:r>
          <a:endParaRPr lang="ru-RU" sz="3200" b="1" dirty="0"/>
        </a:p>
      </dgm:t>
    </dgm:pt>
    <dgm:pt modelId="{56D2F9F3-24AF-4E4F-B150-3542C2AFDDE6}" type="parTrans" cxnId="{48F61D45-4ABF-4F18-942E-0DE8140F008D}">
      <dgm:prSet/>
      <dgm:spPr/>
      <dgm:t>
        <a:bodyPr/>
        <a:lstStyle/>
        <a:p>
          <a:endParaRPr lang="ru-RU"/>
        </a:p>
      </dgm:t>
    </dgm:pt>
    <dgm:pt modelId="{48154FB0-9EF4-412B-9FC5-CD1BF2295E35}" type="sibTrans" cxnId="{48F61D45-4ABF-4F18-942E-0DE8140F008D}">
      <dgm:prSet/>
      <dgm:spPr/>
      <dgm:t>
        <a:bodyPr/>
        <a:lstStyle/>
        <a:p>
          <a:endParaRPr lang="ru-RU"/>
        </a:p>
      </dgm:t>
    </dgm:pt>
    <dgm:pt modelId="{FBB74892-7372-497C-B298-FF17AD002357}">
      <dgm:prSet phldrT="[Текст]" custT="1"/>
      <dgm:spPr/>
      <dgm:t>
        <a:bodyPr/>
        <a:lstStyle/>
        <a:p>
          <a:r>
            <a:rPr lang="ru-RU" sz="3200" b="1" dirty="0" smtClean="0">
              <a:hlinkClick xmlns:r="http://schemas.openxmlformats.org/officeDocument/2006/relationships" r:id="rId2" action="ppaction://hlinksldjump"/>
            </a:rPr>
            <a:t>Лето</a:t>
          </a:r>
          <a:endParaRPr lang="ru-RU" sz="3200" b="1" dirty="0"/>
        </a:p>
      </dgm:t>
    </dgm:pt>
    <dgm:pt modelId="{42E8C618-D467-49C5-9CB3-E16ED9AFA8A6}" type="parTrans" cxnId="{7779388E-37AC-4CE4-BA8F-6E45BD328268}">
      <dgm:prSet/>
      <dgm:spPr/>
      <dgm:t>
        <a:bodyPr/>
        <a:lstStyle/>
        <a:p>
          <a:endParaRPr lang="ru-RU"/>
        </a:p>
      </dgm:t>
    </dgm:pt>
    <dgm:pt modelId="{69527C37-9FDF-4A48-9E39-7E3E9A29B4C4}" type="sibTrans" cxnId="{7779388E-37AC-4CE4-BA8F-6E45BD328268}">
      <dgm:prSet/>
      <dgm:spPr/>
      <dgm:t>
        <a:bodyPr/>
        <a:lstStyle/>
        <a:p>
          <a:endParaRPr lang="ru-RU"/>
        </a:p>
      </dgm:t>
    </dgm:pt>
    <dgm:pt modelId="{AF471B80-559A-46DA-8AA7-47679AAAC919}">
      <dgm:prSet phldrT="[Текст]" custT="1"/>
      <dgm:spPr/>
      <dgm:t>
        <a:bodyPr/>
        <a:lstStyle/>
        <a:p>
          <a:r>
            <a:rPr lang="ru-RU" sz="3200" b="1" dirty="0" smtClean="0">
              <a:hlinkClick xmlns:r="http://schemas.openxmlformats.org/officeDocument/2006/relationships" r:id="rId3" action="ppaction://hlinksldjump"/>
            </a:rPr>
            <a:t>Осень</a:t>
          </a:r>
          <a:endParaRPr lang="ru-RU" sz="3200" b="1" dirty="0"/>
        </a:p>
      </dgm:t>
    </dgm:pt>
    <dgm:pt modelId="{5CD4BB56-3C74-4B83-8549-1008655BF957}" type="parTrans" cxnId="{ECD11089-19FD-4D45-A024-F07679A02183}">
      <dgm:prSet/>
      <dgm:spPr/>
      <dgm:t>
        <a:bodyPr/>
        <a:lstStyle/>
        <a:p>
          <a:endParaRPr lang="ru-RU"/>
        </a:p>
      </dgm:t>
    </dgm:pt>
    <dgm:pt modelId="{12FDC941-4AB2-427D-A0BC-6B7D7B61EA3C}" type="sibTrans" cxnId="{ECD11089-19FD-4D45-A024-F07679A02183}">
      <dgm:prSet/>
      <dgm:spPr/>
      <dgm:t>
        <a:bodyPr/>
        <a:lstStyle/>
        <a:p>
          <a:endParaRPr lang="ru-RU"/>
        </a:p>
      </dgm:t>
    </dgm:pt>
    <dgm:pt modelId="{72B6C125-D22F-4806-B835-AC467465101C}">
      <dgm:prSet/>
      <dgm:spPr/>
      <dgm:t>
        <a:bodyPr/>
        <a:lstStyle/>
        <a:p>
          <a:endParaRPr lang="ru-RU"/>
        </a:p>
      </dgm:t>
    </dgm:pt>
    <dgm:pt modelId="{A24461EC-0401-450D-8742-E3AEA0D5E10B}" type="parTrans" cxnId="{369D730D-E98B-4E93-820E-806EEC3FA8B2}">
      <dgm:prSet/>
      <dgm:spPr/>
      <dgm:t>
        <a:bodyPr/>
        <a:lstStyle/>
        <a:p>
          <a:endParaRPr lang="ru-RU"/>
        </a:p>
      </dgm:t>
    </dgm:pt>
    <dgm:pt modelId="{959CD39A-D4CA-4869-AA5D-075BD35563E4}" type="sibTrans" cxnId="{369D730D-E98B-4E93-820E-806EEC3FA8B2}">
      <dgm:prSet/>
      <dgm:spPr/>
      <dgm:t>
        <a:bodyPr/>
        <a:lstStyle/>
        <a:p>
          <a:endParaRPr lang="ru-RU"/>
        </a:p>
      </dgm:t>
    </dgm:pt>
    <dgm:pt modelId="{662144B4-FC17-4148-BD72-EC161A7EF9AB}" type="pres">
      <dgm:prSet presAssocID="{6A4C6563-714E-45B0-9255-F060DF6E1F7D}" presName="Name0" presStyleCnt="0">
        <dgm:presLayoutVars>
          <dgm:dir/>
          <dgm:resizeHandles val="exact"/>
        </dgm:presLayoutVars>
      </dgm:prSet>
      <dgm:spPr/>
    </dgm:pt>
    <dgm:pt modelId="{06E9DF5F-AAB2-42F7-B76D-5606F9297DBA}" type="pres">
      <dgm:prSet presAssocID="{6A4C6563-714E-45B0-9255-F060DF6E1F7D}" presName="fgShape" presStyleLbl="fgShp" presStyleIdx="0" presStyleCnt="1" custLinFactNeighborX="544" custLinFactNeighborY="-30608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prstGeom prst="stripedRightArrow">
          <a:avLst/>
        </a:prstGeom>
        <a:solidFill>
          <a:srgbClr val="FFFF00"/>
        </a:solidFill>
      </dgm:spPr>
    </dgm:pt>
    <dgm:pt modelId="{A52EBCF4-9D5A-4EC3-926F-A4502A1DDC55}" type="pres">
      <dgm:prSet presAssocID="{6A4C6563-714E-45B0-9255-F060DF6E1F7D}" presName="linComp" presStyleCnt="0"/>
      <dgm:spPr/>
    </dgm:pt>
    <dgm:pt modelId="{6E94F5E6-09E1-4D7E-BC96-3E7D80E64E77}" type="pres">
      <dgm:prSet presAssocID="{04FE8B8A-A341-464C-8A1E-F6AB63FDDBEB}" presName="compNode" presStyleCnt="0"/>
      <dgm:spPr/>
    </dgm:pt>
    <dgm:pt modelId="{E4E857D0-DD90-463D-BB1D-CDCBEDBF552F}" type="pres">
      <dgm:prSet presAssocID="{04FE8B8A-A341-464C-8A1E-F6AB63FDDBEB}" presName="bkgdShape" presStyleLbl="node1" presStyleIdx="0" presStyleCnt="4"/>
      <dgm:spPr/>
      <dgm:t>
        <a:bodyPr/>
        <a:lstStyle/>
        <a:p>
          <a:endParaRPr lang="ru-RU"/>
        </a:p>
      </dgm:t>
    </dgm:pt>
    <dgm:pt modelId="{ECC6ECED-C7EA-4C65-A16F-7C81CB0FB909}" type="pres">
      <dgm:prSet presAssocID="{04FE8B8A-A341-464C-8A1E-F6AB63FDDBEB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7CC83B-5698-4E2A-B00B-C8A71D26234E}" type="pres">
      <dgm:prSet presAssocID="{04FE8B8A-A341-464C-8A1E-F6AB63FDDBEB}" presName="invisiNode" presStyleLbl="node1" presStyleIdx="0" presStyleCnt="4"/>
      <dgm:spPr/>
    </dgm:pt>
    <dgm:pt modelId="{03D7E7A7-46D8-4426-9ACB-B513A306129E}" type="pres">
      <dgm:prSet presAssocID="{04FE8B8A-A341-464C-8A1E-F6AB63FDDBEB}" presName="imagNode" presStyleLbl="fgImgPlace1" presStyleIdx="0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AF70E0CA-B9FF-4F8F-A52F-CB8A22795E8E}" type="pres">
      <dgm:prSet presAssocID="{48154FB0-9EF4-412B-9FC5-CD1BF2295E3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9CC4F6A-183B-463F-BBB1-980003DB9B6C}" type="pres">
      <dgm:prSet presAssocID="{72B6C125-D22F-4806-B835-AC467465101C}" presName="compNode" presStyleCnt="0"/>
      <dgm:spPr/>
    </dgm:pt>
    <dgm:pt modelId="{2C29C0E5-215B-452D-9DC7-053114941DBE}" type="pres">
      <dgm:prSet presAssocID="{72B6C125-D22F-4806-B835-AC467465101C}" presName="bkgdShape" presStyleLbl="node1" presStyleIdx="1" presStyleCnt="4"/>
      <dgm:spPr/>
      <dgm:t>
        <a:bodyPr/>
        <a:lstStyle/>
        <a:p>
          <a:endParaRPr lang="ru-RU"/>
        </a:p>
      </dgm:t>
    </dgm:pt>
    <dgm:pt modelId="{D2089357-7A83-4040-B996-92F079A0EA04}" type="pres">
      <dgm:prSet presAssocID="{72B6C125-D22F-4806-B835-AC467465101C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19CB00-9085-4BEC-B5E9-8851164F4FB0}" type="pres">
      <dgm:prSet presAssocID="{72B6C125-D22F-4806-B835-AC467465101C}" presName="invisiNode" presStyleLbl="node1" presStyleIdx="1" presStyleCnt="4"/>
      <dgm:spPr/>
    </dgm:pt>
    <dgm:pt modelId="{CEA1BB43-7A01-4CFB-B28E-DDF183F799CB}" type="pres">
      <dgm:prSet presAssocID="{72B6C125-D22F-4806-B835-AC467465101C}" presName="imagNode" presStyleLbl="fgImgPlace1" presStyleIdx="1" presStyleCnt="4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16C8A17D-8D88-4BA4-8B2E-4ED8F7F13C79}" type="pres">
      <dgm:prSet presAssocID="{959CD39A-D4CA-4869-AA5D-075BD35563E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D663F47-4E81-4B1E-B5F1-C980D29845D3}" type="pres">
      <dgm:prSet presAssocID="{FBB74892-7372-497C-B298-FF17AD002357}" presName="compNode" presStyleCnt="0"/>
      <dgm:spPr/>
    </dgm:pt>
    <dgm:pt modelId="{BF327D76-F77D-4E08-96F4-7169DEE24683}" type="pres">
      <dgm:prSet presAssocID="{FBB74892-7372-497C-B298-FF17AD002357}" presName="bkgdShape" presStyleLbl="node1" presStyleIdx="2" presStyleCnt="4"/>
      <dgm:spPr/>
      <dgm:t>
        <a:bodyPr/>
        <a:lstStyle/>
        <a:p>
          <a:endParaRPr lang="ru-RU"/>
        </a:p>
      </dgm:t>
    </dgm:pt>
    <dgm:pt modelId="{C2A67969-50CC-455A-B2EA-E584025F6A3A}" type="pres">
      <dgm:prSet presAssocID="{FBB74892-7372-497C-B298-FF17AD002357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D7849A-A0F6-4DA7-8C05-8857926877ED}" type="pres">
      <dgm:prSet presAssocID="{FBB74892-7372-497C-B298-FF17AD002357}" presName="invisiNode" presStyleLbl="node1" presStyleIdx="2" presStyleCnt="4"/>
      <dgm:spPr/>
    </dgm:pt>
    <dgm:pt modelId="{4B2645BA-0316-47EA-85CA-055082644AD4}" type="pres">
      <dgm:prSet presAssocID="{FBB74892-7372-497C-B298-FF17AD002357}" presName="imagNode" presStyleLbl="fgImgPlace1" presStyleIdx="2" presStyleCnt="4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E78F7B6F-13AD-4F8C-BD29-7D59C7ABF1A3}" type="pres">
      <dgm:prSet presAssocID="{69527C37-9FDF-4A48-9E39-7E3E9A29B4C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DA1488F-21AF-4F84-8D64-D5145DD5ACE9}" type="pres">
      <dgm:prSet presAssocID="{AF471B80-559A-46DA-8AA7-47679AAAC919}" presName="compNode" presStyleCnt="0"/>
      <dgm:spPr/>
    </dgm:pt>
    <dgm:pt modelId="{379D5BE8-147A-45C5-9A43-A85ECA2667EC}" type="pres">
      <dgm:prSet presAssocID="{AF471B80-559A-46DA-8AA7-47679AAAC919}" presName="bkgdShape" presStyleLbl="node1" presStyleIdx="3" presStyleCnt="4"/>
      <dgm:spPr/>
      <dgm:t>
        <a:bodyPr/>
        <a:lstStyle/>
        <a:p>
          <a:endParaRPr lang="ru-RU"/>
        </a:p>
      </dgm:t>
    </dgm:pt>
    <dgm:pt modelId="{6461ECA5-38D0-4617-B668-7872236524F5}" type="pres">
      <dgm:prSet presAssocID="{AF471B80-559A-46DA-8AA7-47679AAAC919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7A89BA-2068-48AA-8163-E1426C1CAB31}" type="pres">
      <dgm:prSet presAssocID="{AF471B80-559A-46DA-8AA7-47679AAAC919}" presName="invisiNode" presStyleLbl="node1" presStyleIdx="3" presStyleCnt="4"/>
      <dgm:spPr/>
    </dgm:pt>
    <dgm:pt modelId="{9B9F4FFC-D1F8-4C18-8DF3-362C2E122512}" type="pres">
      <dgm:prSet presAssocID="{AF471B80-559A-46DA-8AA7-47679AAAC919}" presName="imagNode" presStyleLbl="fgImgPlace1" presStyleIdx="3" presStyleCnt="4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</dgm:ptLst>
  <dgm:cxnLst>
    <dgm:cxn modelId="{D9F22E25-DAAB-4FAE-B248-B383FD1628D8}" type="presOf" srcId="{6A4C6563-714E-45B0-9255-F060DF6E1F7D}" destId="{662144B4-FC17-4148-BD72-EC161A7EF9AB}" srcOrd="0" destOrd="0" presId="urn:microsoft.com/office/officeart/2005/8/layout/hList7"/>
    <dgm:cxn modelId="{90DF091F-07C0-4AC4-96FC-EAD882166C6E}" type="presOf" srcId="{FBB74892-7372-497C-B298-FF17AD002357}" destId="{BF327D76-F77D-4E08-96F4-7169DEE24683}" srcOrd="0" destOrd="0" presId="urn:microsoft.com/office/officeart/2005/8/layout/hList7"/>
    <dgm:cxn modelId="{ECD11089-19FD-4D45-A024-F07679A02183}" srcId="{6A4C6563-714E-45B0-9255-F060DF6E1F7D}" destId="{AF471B80-559A-46DA-8AA7-47679AAAC919}" srcOrd="3" destOrd="0" parTransId="{5CD4BB56-3C74-4B83-8549-1008655BF957}" sibTransId="{12FDC941-4AB2-427D-A0BC-6B7D7B61EA3C}"/>
    <dgm:cxn modelId="{9CE1E638-CFE9-4688-A95B-6C05949DE918}" type="presOf" srcId="{69527C37-9FDF-4A48-9E39-7E3E9A29B4C4}" destId="{E78F7B6F-13AD-4F8C-BD29-7D59C7ABF1A3}" srcOrd="0" destOrd="0" presId="urn:microsoft.com/office/officeart/2005/8/layout/hList7"/>
    <dgm:cxn modelId="{0287C97E-60AB-4F84-9A68-AA32C387DD70}" type="presOf" srcId="{AF471B80-559A-46DA-8AA7-47679AAAC919}" destId="{379D5BE8-147A-45C5-9A43-A85ECA2667EC}" srcOrd="0" destOrd="0" presId="urn:microsoft.com/office/officeart/2005/8/layout/hList7"/>
    <dgm:cxn modelId="{369D730D-E98B-4E93-820E-806EEC3FA8B2}" srcId="{6A4C6563-714E-45B0-9255-F060DF6E1F7D}" destId="{72B6C125-D22F-4806-B835-AC467465101C}" srcOrd="1" destOrd="0" parTransId="{A24461EC-0401-450D-8742-E3AEA0D5E10B}" sibTransId="{959CD39A-D4CA-4869-AA5D-075BD35563E4}"/>
    <dgm:cxn modelId="{4A61B4FD-CADE-4AD7-84E1-D7AD4FD6A84D}" type="presOf" srcId="{FBB74892-7372-497C-B298-FF17AD002357}" destId="{C2A67969-50CC-455A-B2EA-E584025F6A3A}" srcOrd="1" destOrd="0" presId="urn:microsoft.com/office/officeart/2005/8/layout/hList7"/>
    <dgm:cxn modelId="{13FC6E45-81ED-4067-8F29-5B3A7C3C36BC}" type="presOf" srcId="{04FE8B8A-A341-464C-8A1E-F6AB63FDDBEB}" destId="{E4E857D0-DD90-463D-BB1D-CDCBEDBF552F}" srcOrd="0" destOrd="0" presId="urn:microsoft.com/office/officeart/2005/8/layout/hList7"/>
    <dgm:cxn modelId="{93EA71C9-F5AC-4FE6-A675-BE8A5E834887}" type="presOf" srcId="{72B6C125-D22F-4806-B835-AC467465101C}" destId="{2C29C0E5-215B-452D-9DC7-053114941DBE}" srcOrd="0" destOrd="0" presId="urn:microsoft.com/office/officeart/2005/8/layout/hList7"/>
    <dgm:cxn modelId="{7779388E-37AC-4CE4-BA8F-6E45BD328268}" srcId="{6A4C6563-714E-45B0-9255-F060DF6E1F7D}" destId="{FBB74892-7372-497C-B298-FF17AD002357}" srcOrd="2" destOrd="0" parTransId="{42E8C618-D467-49C5-9CB3-E16ED9AFA8A6}" sibTransId="{69527C37-9FDF-4A48-9E39-7E3E9A29B4C4}"/>
    <dgm:cxn modelId="{DE110CC1-D5C9-43D8-9DA9-93ED802FBB05}" type="presOf" srcId="{959CD39A-D4CA-4869-AA5D-075BD35563E4}" destId="{16C8A17D-8D88-4BA4-8B2E-4ED8F7F13C79}" srcOrd="0" destOrd="0" presId="urn:microsoft.com/office/officeart/2005/8/layout/hList7"/>
    <dgm:cxn modelId="{AE167948-F503-44E6-9EFA-C6294BF6BEB6}" type="presOf" srcId="{04FE8B8A-A341-464C-8A1E-F6AB63FDDBEB}" destId="{ECC6ECED-C7EA-4C65-A16F-7C81CB0FB909}" srcOrd="1" destOrd="0" presId="urn:microsoft.com/office/officeart/2005/8/layout/hList7"/>
    <dgm:cxn modelId="{6B119348-45F1-494B-A262-C38263E485E7}" type="presOf" srcId="{48154FB0-9EF4-412B-9FC5-CD1BF2295E35}" destId="{AF70E0CA-B9FF-4F8F-A52F-CB8A22795E8E}" srcOrd="0" destOrd="0" presId="urn:microsoft.com/office/officeart/2005/8/layout/hList7"/>
    <dgm:cxn modelId="{48F61D45-4ABF-4F18-942E-0DE8140F008D}" srcId="{6A4C6563-714E-45B0-9255-F060DF6E1F7D}" destId="{04FE8B8A-A341-464C-8A1E-F6AB63FDDBEB}" srcOrd="0" destOrd="0" parTransId="{56D2F9F3-24AF-4E4F-B150-3542C2AFDDE6}" sibTransId="{48154FB0-9EF4-412B-9FC5-CD1BF2295E35}"/>
    <dgm:cxn modelId="{461F266E-34E5-453C-86B7-A0BF83381079}" type="presOf" srcId="{72B6C125-D22F-4806-B835-AC467465101C}" destId="{D2089357-7A83-4040-B996-92F079A0EA04}" srcOrd="1" destOrd="0" presId="urn:microsoft.com/office/officeart/2005/8/layout/hList7"/>
    <dgm:cxn modelId="{19362BA3-C366-4F75-B135-D282894CDB05}" type="presOf" srcId="{AF471B80-559A-46DA-8AA7-47679AAAC919}" destId="{6461ECA5-38D0-4617-B668-7872236524F5}" srcOrd="1" destOrd="0" presId="urn:microsoft.com/office/officeart/2005/8/layout/hList7"/>
    <dgm:cxn modelId="{A284C94A-B3DA-4EDD-99B7-DD608750D7F6}" type="presParOf" srcId="{662144B4-FC17-4148-BD72-EC161A7EF9AB}" destId="{06E9DF5F-AAB2-42F7-B76D-5606F9297DBA}" srcOrd="0" destOrd="0" presId="urn:microsoft.com/office/officeart/2005/8/layout/hList7"/>
    <dgm:cxn modelId="{01BB9B89-549F-41A2-9D95-AC8E80683976}" type="presParOf" srcId="{662144B4-FC17-4148-BD72-EC161A7EF9AB}" destId="{A52EBCF4-9D5A-4EC3-926F-A4502A1DDC55}" srcOrd="1" destOrd="0" presId="urn:microsoft.com/office/officeart/2005/8/layout/hList7"/>
    <dgm:cxn modelId="{4A685996-53A3-4288-AF75-D45B61410709}" type="presParOf" srcId="{A52EBCF4-9D5A-4EC3-926F-A4502A1DDC55}" destId="{6E94F5E6-09E1-4D7E-BC96-3E7D80E64E77}" srcOrd="0" destOrd="0" presId="urn:microsoft.com/office/officeart/2005/8/layout/hList7"/>
    <dgm:cxn modelId="{628FC0D8-FB68-4B45-99BF-A263CB55AE9A}" type="presParOf" srcId="{6E94F5E6-09E1-4D7E-BC96-3E7D80E64E77}" destId="{E4E857D0-DD90-463D-BB1D-CDCBEDBF552F}" srcOrd="0" destOrd="0" presId="urn:microsoft.com/office/officeart/2005/8/layout/hList7"/>
    <dgm:cxn modelId="{160576D4-63FD-4F09-94D9-08F1DEA9DA71}" type="presParOf" srcId="{6E94F5E6-09E1-4D7E-BC96-3E7D80E64E77}" destId="{ECC6ECED-C7EA-4C65-A16F-7C81CB0FB909}" srcOrd="1" destOrd="0" presId="urn:microsoft.com/office/officeart/2005/8/layout/hList7"/>
    <dgm:cxn modelId="{44C7797C-1DA1-4F2D-BBD3-ECEB8C83F32A}" type="presParOf" srcId="{6E94F5E6-09E1-4D7E-BC96-3E7D80E64E77}" destId="{D17CC83B-5698-4E2A-B00B-C8A71D26234E}" srcOrd="2" destOrd="0" presId="urn:microsoft.com/office/officeart/2005/8/layout/hList7"/>
    <dgm:cxn modelId="{5BA62A31-F6E5-432C-85C3-41E33DC10659}" type="presParOf" srcId="{6E94F5E6-09E1-4D7E-BC96-3E7D80E64E77}" destId="{03D7E7A7-46D8-4426-9ACB-B513A306129E}" srcOrd="3" destOrd="0" presId="urn:microsoft.com/office/officeart/2005/8/layout/hList7"/>
    <dgm:cxn modelId="{CC9E69C0-02AA-4221-81B2-B43A4979F732}" type="presParOf" srcId="{A52EBCF4-9D5A-4EC3-926F-A4502A1DDC55}" destId="{AF70E0CA-B9FF-4F8F-A52F-CB8A22795E8E}" srcOrd="1" destOrd="0" presId="urn:microsoft.com/office/officeart/2005/8/layout/hList7"/>
    <dgm:cxn modelId="{DE67C026-019A-4204-968B-8AE902A2F678}" type="presParOf" srcId="{A52EBCF4-9D5A-4EC3-926F-A4502A1DDC55}" destId="{29CC4F6A-183B-463F-BBB1-980003DB9B6C}" srcOrd="2" destOrd="0" presId="urn:microsoft.com/office/officeart/2005/8/layout/hList7"/>
    <dgm:cxn modelId="{4C9E35B3-1D73-4D1F-8359-C7CF8C7FC78C}" type="presParOf" srcId="{29CC4F6A-183B-463F-BBB1-980003DB9B6C}" destId="{2C29C0E5-215B-452D-9DC7-053114941DBE}" srcOrd="0" destOrd="0" presId="urn:microsoft.com/office/officeart/2005/8/layout/hList7"/>
    <dgm:cxn modelId="{5DE3631A-1C10-40B7-B6A6-8E8D366F570E}" type="presParOf" srcId="{29CC4F6A-183B-463F-BBB1-980003DB9B6C}" destId="{D2089357-7A83-4040-B996-92F079A0EA04}" srcOrd="1" destOrd="0" presId="urn:microsoft.com/office/officeart/2005/8/layout/hList7"/>
    <dgm:cxn modelId="{FD81B550-8F21-4832-AE51-AB648DF1461F}" type="presParOf" srcId="{29CC4F6A-183B-463F-BBB1-980003DB9B6C}" destId="{9319CB00-9085-4BEC-B5E9-8851164F4FB0}" srcOrd="2" destOrd="0" presId="urn:microsoft.com/office/officeart/2005/8/layout/hList7"/>
    <dgm:cxn modelId="{B21D204B-BB52-40F0-837E-1E65151DBA75}" type="presParOf" srcId="{29CC4F6A-183B-463F-BBB1-980003DB9B6C}" destId="{CEA1BB43-7A01-4CFB-B28E-DDF183F799CB}" srcOrd="3" destOrd="0" presId="urn:microsoft.com/office/officeart/2005/8/layout/hList7"/>
    <dgm:cxn modelId="{63688057-6A96-47D8-9DDF-B7B6AC09E90E}" type="presParOf" srcId="{A52EBCF4-9D5A-4EC3-926F-A4502A1DDC55}" destId="{16C8A17D-8D88-4BA4-8B2E-4ED8F7F13C79}" srcOrd="3" destOrd="0" presId="urn:microsoft.com/office/officeart/2005/8/layout/hList7"/>
    <dgm:cxn modelId="{278A38D5-CEA1-4AB1-BDB4-9562373ED0F9}" type="presParOf" srcId="{A52EBCF4-9D5A-4EC3-926F-A4502A1DDC55}" destId="{0D663F47-4E81-4B1E-B5F1-C980D29845D3}" srcOrd="4" destOrd="0" presId="urn:microsoft.com/office/officeart/2005/8/layout/hList7"/>
    <dgm:cxn modelId="{6338377F-8DAD-4EE7-8DF6-E864A53B164E}" type="presParOf" srcId="{0D663F47-4E81-4B1E-B5F1-C980D29845D3}" destId="{BF327D76-F77D-4E08-96F4-7169DEE24683}" srcOrd="0" destOrd="0" presId="urn:microsoft.com/office/officeart/2005/8/layout/hList7"/>
    <dgm:cxn modelId="{79950CF8-F1C1-41D3-9FD3-57832474F498}" type="presParOf" srcId="{0D663F47-4E81-4B1E-B5F1-C980D29845D3}" destId="{C2A67969-50CC-455A-B2EA-E584025F6A3A}" srcOrd="1" destOrd="0" presId="urn:microsoft.com/office/officeart/2005/8/layout/hList7"/>
    <dgm:cxn modelId="{4977678E-9C68-4E0A-8288-7C455035DB1D}" type="presParOf" srcId="{0D663F47-4E81-4B1E-B5F1-C980D29845D3}" destId="{47D7849A-A0F6-4DA7-8C05-8857926877ED}" srcOrd="2" destOrd="0" presId="urn:microsoft.com/office/officeart/2005/8/layout/hList7"/>
    <dgm:cxn modelId="{9184828D-60C7-4DD0-8F7B-F9EF0AD1972E}" type="presParOf" srcId="{0D663F47-4E81-4B1E-B5F1-C980D29845D3}" destId="{4B2645BA-0316-47EA-85CA-055082644AD4}" srcOrd="3" destOrd="0" presId="urn:microsoft.com/office/officeart/2005/8/layout/hList7"/>
    <dgm:cxn modelId="{852CB835-B7CB-4E65-991A-A353D7443244}" type="presParOf" srcId="{A52EBCF4-9D5A-4EC3-926F-A4502A1DDC55}" destId="{E78F7B6F-13AD-4F8C-BD29-7D59C7ABF1A3}" srcOrd="5" destOrd="0" presId="urn:microsoft.com/office/officeart/2005/8/layout/hList7"/>
    <dgm:cxn modelId="{44C12AE4-A599-4F9F-A620-05D0AEE71993}" type="presParOf" srcId="{A52EBCF4-9D5A-4EC3-926F-A4502A1DDC55}" destId="{1DA1488F-21AF-4F84-8D64-D5145DD5ACE9}" srcOrd="6" destOrd="0" presId="urn:microsoft.com/office/officeart/2005/8/layout/hList7"/>
    <dgm:cxn modelId="{83A1C1C3-A164-4FE6-B473-F496D726E9DD}" type="presParOf" srcId="{1DA1488F-21AF-4F84-8D64-D5145DD5ACE9}" destId="{379D5BE8-147A-45C5-9A43-A85ECA2667EC}" srcOrd="0" destOrd="0" presId="urn:microsoft.com/office/officeart/2005/8/layout/hList7"/>
    <dgm:cxn modelId="{CA1F9CEC-EE3A-4789-B0A5-6021B56A6595}" type="presParOf" srcId="{1DA1488F-21AF-4F84-8D64-D5145DD5ACE9}" destId="{6461ECA5-38D0-4617-B668-7872236524F5}" srcOrd="1" destOrd="0" presId="urn:microsoft.com/office/officeart/2005/8/layout/hList7"/>
    <dgm:cxn modelId="{86E037E9-5256-4E87-838F-26905D57A9EA}" type="presParOf" srcId="{1DA1488F-21AF-4F84-8D64-D5145DD5ACE9}" destId="{E27A89BA-2068-48AA-8163-E1426C1CAB31}" srcOrd="2" destOrd="0" presId="urn:microsoft.com/office/officeart/2005/8/layout/hList7"/>
    <dgm:cxn modelId="{A8E31BA7-87D1-496B-A995-A66CB972E591}" type="presParOf" srcId="{1DA1488F-21AF-4F84-8D64-D5145DD5ACE9}" destId="{9B9F4FFC-D1F8-4C18-8DF3-362C2E12251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E857D0-DD90-463D-BB1D-CDCBEDBF552F}">
      <dsp:nvSpPr>
        <dsp:cNvPr id="0" name=""/>
        <dsp:cNvSpPr/>
      </dsp:nvSpPr>
      <dsp:spPr>
        <a:xfrm>
          <a:off x="1918" y="0"/>
          <a:ext cx="2011188" cy="452596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hlinkClick xmlns:r="http://schemas.openxmlformats.org/officeDocument/2006/relationships" r:id="" action="ppaction://hlinksldjump"/>
            </a:rPr>
            <a:t>Зима</a:t>
          </a:r>
          <a:endParaRPr lang="ru-RU" sz="3200" b="1" kern="1200" dirty="0"/>
        </a:p>
      </dsp:txBody>
      <dsp:txXfrm>
        <a:off x="1918" y="1810385"/>
        <a:ext cx="2011188" cy="1810385"/>
      </dsp:txXfrm>
    </dsp:sp>
    <dsp:sp modelId="{03D7E7A7-46D8-4426-9ACB-B513A306129E}">
      <dsp:nvSpPr>
        <dsp:cNvPr id="0" name=""/>
        <dsp:cNvSpPr/>
      </dsp:nvSpPr>
      <dsp:spPr>
        <a:xfrm>
          <a:off x="253940" y="271557"/>
          <a:ext cx="1507145" cy="150714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29C0E5-215B-452D-9DC7-053114941DBE}">
      <dsp:nvSpPr>
        <dsp:cNvPr id="0" name=""/>
        <dsp:cNvSpPr/>
      </dsp:nvSpPr>
      <dsp:spPr>
        <a:xfrm>
          <a:off x="2073443" y="0"/>
          <a:ext cx="2011188" cy="4525963"/>
        </a:xfrm>
        <a:prstGeom prst="roundRect">
          <a:avLst>
            <a:gd name="adj" fmla="val 1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168" tIns="455168" rIns="455168" bIns="455168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400" kern="1200"/>
        </a:p>
      </dsp:txBody>
      <dsp:txXfrm>
        <a:off x="2073443" y="1810385"/>
        <a:ext cx="2011188" cy="1810385"/>
      </dsp:txXfrm>
    </dsp:sp>
    <dsp:sp modelId="{CEA1BB43-7A01-4CFB-B28E-DDF183F799CB}">
      <dsp:nvSpPr>
        <dsp:cNvPr id="0" name=""/>
        <dsp:cNvSpPr/>
      </dsp:nvSpPr>
      <dsp:spPr>
        <a:xfrm>
          <a:off x="2325464" y="271557"/>
          <a:ext cx="1507145" cy="150714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327D76-F77D-4E08-96F4-7169DEE24683}">
      <dsp:nvSpPr>
        <dsp:cNvPr id="0" name=""/>
        <dsp:cNvSpPr/>
      </dsp:nvSpPr>
      <dsp:spPr>
        <a:xfrm>
          <a:off x="4144967" y="0"/>
          <a:ext cx="2011188" cy="4525963"/>
        </a:xfrm>
        <a:prstGeom prst="roundRect">
          <a:avLst>
            <a:gd name="adj" fmla="val 1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hlinkClick xmlns:r="http://schemas.openxmlformats.org/officeDocument/2006/relationships" r:id="" action="ppaction://hlinksldjump"/>
            </a:rPr>
            <a:t>Лето</a:t>
          </a:r>
          <a:endParaRPr lang="ru-RU" sz="3200" b="1" kern="1200" dirty="0"/>
        </a:p>
      </dsp:txBody>
      <dsp:txXfrm>
        <a:off x="4144967" y="1810385"/>
        <a:ext cx="2011188" cy="1810385"/>
      </dsp:txXfrm>
    </dsp:sp>
    <dsp:sp modelId="{4B2645BA-0316-47EA-85CA-055082644AD4}">
      <dsp:nvSpPr>
        <dsp:cNvPr id="0" name=""/>
        <dsp:cNvSpPr/>
      </dsp:nvSpPr>
      <dsp:spPr>
        <a:xfrm>
          <a:off x="4396989" y="271557"/>
          <a:ext cx="1507145" cy="150714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9D5BE8-147A-45C5-9A43-A85ECA2667EC}">
      <dsp:nvSpPr>
        <dsp:cNvPr id="0" name=""/>
        <dsp:cNvSpPr/>
      </dsp:nvSpPr>
      <dsp:spPr>
        <a:xfrm>
          <a:off x="6216492" y="0"/>
          <a:ext cx="2011188" cy="4525963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hlinkClick xmlns:r="http://schemas.openxmlformats.org/officeDocument/2006/relationships" r:id="" action="ppaction://hlinksldjump"/>
            </a:rPr>
            <a:t>Осень</a:t>
          </a:r>
          <a:endParaRPr lang="ru-RU" sz="3200" b="1" kern="1200" dirty="0"/>
        </a:p>
      </dsp:txBody>
      <dsp:txXfrm>
        <a:off x="6216492" y="1810385"/>
        <a:ext cx="2011188" cy="1810385"/>
      </dsp:txXfrm>
    </dsp:sp>
    <dsp:sp modelId="{9B9F4FFC-D1F8-4C18-8DF3-362C2E122512}">
      <dsp:nvSpPr>
        <dsp:cNvPr id="0" name=""/>
        <dsp:cNvSpPr/>
      </dsp:nvSpPr>
      <dsp:spPr>
        <a:xfrm>
          <a:off x="6468513" y="271557"/>
          <a:ext cx="1507145" cy="1507145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E9DF5F-AAB2-42F7-B76D-5606F9297DBA}">
      <dsp:nvSpPr>
        <dsp:cNvPr id="0" name=""/>
        <dsp:cNvSpPr/>
      </dsp:nvSpPr>
      <dsp:spPr>
        <a:xfrm>
          <a:off x="370371" y="3412974"/>
          <a:ext cx="7571232" cy="678894"/>
        </a:xfrm>
        <a:prstGeom prst="stripedRightArrow">
          <a:avLst/>
        </a:prstGeom>
        <a:solidFill>
          <a:srgbClr val="FFFF00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A6ED6-1F1E-4E32-8E6B-67DA5DFDC339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5E8242-73F1-43F7-89BF-3B0A2E0183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E8242-73F1-43F7-89BF-3B0A2E0183C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0D562-433C-4353-A889-0582963F7C55}" type="datetime1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26393-ECCE-4ED4-A981-3D6B26E35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CC578-245A-48C0-9758-D5C609F6A2E5}" type="datetime1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26393-ECCE-4ED4-A981-3D6B26E35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FFC6-00F0-4B73-B76A-2CB0298B6734}" type="datetime1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26393-ECCE-4ED4-A981-3D6B26E35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739AC-59B7-405B-8B08-FA1B5C0BF417}" type="datetime1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26393-ECCE-4ED4-A981-3D6B26E35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63E1D-17B1-452C-B11B-ED5B480A00A7}" type="datetime1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26393-ECCE-4ED4-A981-3D6B26E35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45-5590-42BB-9523-5BF99069DC21}" type="datetime1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26393-ECCE-4ED4-A981-3D6B26E35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3A2D-7FDE-48BE-95D3-B5761A9F6B2C}" type="datetime1">
              <a:rPr lang="ru-RU" smtClean="0"/>
              <a:pPr/>
              <a:t>21.10.2015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26393-ECCE-4ED4-A981-3D6B26E35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7BF38-8624-4030-8DAE-F6C02390B66B}" type="datetime1">
              <a:rPr lang="ru-RU" smtClean="0"/>
              <a:pPr/>
              <a:t>21.10.2015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26393-ECCE-4ED4-A981-3D6B26E35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3338C-4ED6-44BF-A35D-59F324B9435F}" type="datetime1">
              <a:rPr lang="ru-RU" smtClean="0"/>
              <a:pPr/>
              <a:t>21.10.2015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26393-ECCE-4ED4-A981-3D6B26E35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29B16-7967-493C-A9E0-09EF1A114B54}" type="datetime1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26393-ECCE-4ED4-A981-3D6B26E35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697CA-959D-416E-9845-4A505F7830DC}" type="datetime1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26393-ECCE-4ED4-A981-3D6B26E35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1282F-68A6-45F3-9ADE-F95C942D8AA6}" type="datetime1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26393-ECCE-4ED4-A981-3D6B26E35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10" Type="http://schemas.openxmlformats.org/officeDocument/2006/relationships/image" Target="../media/image35.gif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8.jpeg"/><Relationship Id="rId7" Type="http://schemas.openxmlformats.org/officeDocument/2006/relationships/image" Target="../media/image40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14.jpeg"/><Relationship Id="rId10" Type="http://schemas.openxmlformats.org/officeDocument/2006/relationships/slide" Target="slide2.xml"/><Relationship Id="rId4" Type="http://schemas.openxmlformats.org/officeDocument/2006/relationships/image" Target="../media/image13.jpeg"/><Relationship Id="rId9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pn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jpeg"/><Relationship Id="rId9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57.jpeg"/><Relationship Id="rId7" Type="http://schemas.openxmlformats.org/officeDocument/2006/relationships/image" Target="../media/image58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13" Type="http://schemas.openxmlformats.org/officeDocument/2006/relationships/image" Target="../media/image72.gif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12" Type="http://schemas.openxmlformats.org/officeDocument/2006/relationships/image" Target="../media/image71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11" Type="http://schemas.openxmlformats.org/officeDocument/2006/relationships/image" Target="../media/image70.jpeg"/><Relationship Id="rId5" Type="http://schemas.openxmlformats.org/officeDocument/2006/relationships/image" Target="../media/image64.jpeg"/><Relationship Id="rId10" Type="http://schemas.openxmlformats.org/officeDocument/2006/relationships/image" Target="../media/image69.png"/><Relationship Id="rId4" Type="http://schemas.openxmlformats.org/officeDocument/2006/relationships/image" Target="../media/image63.jpeg"/><Relationship Id="rId9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gif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gif"/><Relationship Id="rId10" Type="http://schemas.openxmlformats.org/officeDocument/2006/relationships/slide" Target="slide2.xml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5.jpeg"/><Relationship Id="rId7" Type="http://schemas.openxmlformats.org/officeDocument/2006/relationships/image" Target="../media/image10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http://www.naturebaby.ru/walda/img/soberu_ja_urozhaj_bi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80112" y="1052736"/>
            <a:ext cx="2880320" cy="2160240"/>
          </a:xfrm>
          <a:prstGeom prst="rect">
            <a:avLst/>
          </a:prstGeom>
          <a:noFill/>
        </p:spPr>
      </p:pic>
      <p:pic>
        <p:nvPicPr>
          <p:cNvPr id="10242" name="Picture 2" descr="http://waska45.ru/wp-content/uploads/2013/04/85742116_23141479_184_p1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73394" y="1268760"/>
            <a:ext cx="3060340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Горизонтальный свиток 2"/>
          <p:cNvSpPr/>
          <p:nvPr/>
        </p:nvSpPr>
        <p:spPr>
          <a:xfrm>
            <a:off x="2051720" y="332656"/>
            <a:ext cx="5472608" cy="792088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Игра «Определи, чего не бывает весной?»</a:t>
            </a:r>
          </a:p>
        </p:txBody>
      </p:sp>
      <p:pic>
        <p:nvPicPr>
          <p:cNvPr id="10244" name="Picture 4" descr="http://www.mdou1338.ru/files/mushrooms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67944" y="3717032"/>
            <a:ext cx="2564393" cy="2277182"/>
          </a:xfrm>
          <a:prstGeom prst="rect">
            <a:avLst/>
          </a:prstGeom>
          <a:noFill/>
        </p:spPr>
      </p:pic>
      <p:pic>
        <p:nvPicPr>
          <p:cNvPr id="9" name="Рисунок 8" descr="osenlistanim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195736" y="3789040"/>
            <a:ext cx="2520280" cy="2203724"/>
          </a:xfrm>
          <a:prstGeom prst="rect">
            <a:avLst/>
          </a:prstGeom>
        </p:spPr>
      </p:pic>
      <p:pic>
        <p:nvPicPr>
          <p:cNvPr id="10250" name="Picture 10" descr="http://www.lenagold.ru/fon/clipart/p/podsn/pods19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67544" y="3573016"/>
            <a:ext cx="3050286" cy="2606978"/>
          </a:xfrm>
          <a:prstGeom prst="rect">
            <a:avLst/>
          </a:prstGeom>
          <a:noFill/>
        </p:spPr>
      </p:pic>
      <p:pic>
        <p:nvPicPr>
          <p:cNvPr id="10252" name="Picture 12" descr="http://bestgif.su/_ph/36/2/869569946.gif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716016" y="3861048"/>
            <a:ext cx="3336546" cy="2504695"/>
          </a:xfrm>
          <a:prstGeom prst="rect">
            <a:avLst/>
          </a:prstGeom>
          <a:noFill/>
        </p:spPr>
      </p:pic>
      <p:pic>
        <p:nvPicPr>
          <p:cNvPr id="12" name="Рисунок 11" descr="images (13).jpg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124" b="9705"/>
          <a:stretch>
            <a:fillRect/>
          </a:stretch>
        </p:blipFill>
        <p:spPr>
          <a:xfrm>
            <a:off x="3563888" y="3933056"/>
            <a:ext cx="3279205" cy="2205477"/>
          </a:xfrm>
          <a:prstGeom prst="rect">
            <a:avLst/>
          </a:prstGeom>
        </p:spPr>
      </p:pic>
      <p:sp>
        <p:nvSpPr>
          <p:cNvPr id="10254" name="AutoShape 14" descr="data:image/jpeg;base64,/9j/4AAQSkZJRgABAQAAAQABAAD/2wCEAAkGBxQTERQUEhQVFhUXGR8VGRcYGCEYGhceHB4iHyIhHSAbHDQsHyElHRkZLTIiJSktLjEuGSIzODQuQygwLisBCgoKDg0OGxAQGywkICQvLC0wMDAsLCwsLywsLzIsLDAvLDQsLDQsNC80NDQsLCw0LDQ0LCwvLCwvLCwsLCwvLP/AABEIALcAZwMBEQACEQEDEQH/xAAcAAACAwEBAQEAAAAAAAAAAAAABQQGBwMCCAH/xAA8EAACAgAFAgUBBwIEBAcAAAABAgMRAAQSITEFIgYTMkFRYQcUI0JScYEzkSRyobGzweHwFSVTYoKDk//EABwBAAEFAQEBAAAAAAAAAAAAAAACAwQFBgEHCP/EADoRAAEDAgQDBQcDAwMFAAAAAAEAAgMEEQUhMUESUWETcYGR8CIyobHB0eEGFPEzQlIVcqIjJDWCsv/aAAwDAQACEQMRAD8A3HAhGBCMCEYEIwIXHN5uOJdcrpGo21OwUb/UnAhVbNfaZ01NNT+ZqveJGkAr50rtz/ocSYaOea3ZsJvvbLz0XC4DVQ839p2WaKX7qGklRdR8xGjjjG/dIxGygAmhua2+REryaEhs4s46DIk+SdgiM1+HQanYKt+E/GTSRZOJZ/8AEZjNq2bleMqLI1+UhJrUURIxXArgkX2W8Uohd71r7aflcDLs49tPFa/jqQjAhGBCMCEYEIwIRgQjAhZx4u+1BImaHJATSVvNYMKE3wR/UYbdoob+r2xY0GGy1Z9nJvM6eHP1dIc8NWWdVz0uZkEmakaZwSV1elLr0Lwo2HG+wsnGvpMKp6YCwu7mdfwo7nkqBNmgHWMbu3C+5s0APqSQMdrsShoxd50Bcf8AaPWS7HGXmw7vFWnq2TMWUhyiUZsw4U8UT6nYgk9qgD52AHxjxdmIGqxGTEJhcNu63waNPhvnnutRJD2dO2nbq7L7lfvi7ILHlsvGoJRXo2Lu1bdtuSf9cXP6Oqf3eLySVJDnPaddzcHLuHkExisXZUzWs0B+hUrwr9oOYyelJdWYy4GnQSPMQAADQx9QAHpY+/qFVjcV+Ai3HTeX2+3yVCyXmtn6N1iHNRebl5FkS9JI5UjkMDuCLGx+cZUi2RT6nYEIwIRgQjAhGBCyD7S/G7StJksvtEtxzSXvIeGjX4Ubhj7mxtRvQ4PhPbf9aYezsOff09aJqSS2QWeAVxjYAWyCjrplsu8sgiiFud9/Sg/U30/34GKbG8agwuAySZuOg3JUilpX1D+FquWU8PqkmXYG/IVwSVou7hO7bbhT88ge2PFKzGKiqMrpSbyFt88rNvYW5DbzWrio2RlnD/bfzNs0xngPmBlZgxTQNrVBdsRt6j28n8o25utY8cFiMr36k7eAz8+60hzfauFC8TZItlHCA2g8xQOWKb1sDu2/A5OLHBK80eIRz8jn3HI92XwTFbB2lO5oVEjcMARuCLGPoNj2vaHN0KxadeEfETZDMecql0YBZYwa1qOCPYutmr5sixdinxfDP3Le0jHtj4j1onI32yK+gslm0ljSWNgyOodWHBBFjGIUld8CEYEIwIVK+0/xN91y/lROBPN2ij3InDPsQR8Bv1EfBxYYbRfu5ww6DM93LxSHu4QsRRAAABQGwGPQGMaxoa0WAUVe8rGZXVIyupmKAn0ggG7r4o4rcUxRlDRvqrcQby53t89U7BC6WQRjUq99P6emUhISi5q2Y6TK52UE0aBJAA3oHHhNbXVGJ1JlmJPdnwt3sOgWxhgZTR8LP5KYDsQk2dILHSN2PJoD3PxiAT2j+V8hc6cs+if91qMsm2ojubnaiPgbE8Wffmz74JDnwjQer+KGjc6rj1fqAgiaQi62Vf1MeBYG1n39ucScOoZK6pZTx6uPl1TdROIIzIdlmwcajZGpiXIv9RJNA71ZOPoOigjpIWUzXX4QBmc8liZHl7i87le8TU2tE+xrrvlyyZN2GmQmWEE8MB3qP3rVQ99Zrk4xePUXZS9s3R3z/OvmpMTriy13FCnUYEIwIXzv4w6799zkswNxj8OLauxbo8/mYsb+CMbfA6PsYON2r8/Db7+PRRpXXNlC6N0s5mXTuIl/qMP9EB9ifcjcD4sHFN+rv1CcPhEUB9t18+Q+6m4dRfuH3d7oU/pXTl/8SYKFVISzBRtRpVFV9Gb++MfidW8fp2lYTfjL7+DvyrKmhBr3kf22+SuEpt0Gmxu1/FUB/J1f2Bxi25Mc6/Ief8fJXR1AX5KutgNiFIY/vyB/HO//ALfnYaeBpO5yHdv9vNcPtG3JSMNJaz/qck2fzTrlwdERMQLAiNGB72J/M29AD2H1xvMErqXBKR0785n6Dk21wfW/woauOWtm4Ge63yvumHWvDiQ5TVHu8R813NapBVOSa9l3CjbtGIuC/qKoOLionJPF7JF9tun3T1XQMbS8LNs/uq7j2oEEXCzCkdOz7ZeeLMJzC6yVdagPUvB9SFhwfViBikBmpXtGtrjwz+KUw2cvpaGUMoZTasAQfkHcY89Ute8CFXftB6mcv07MyKwVynloSSO5+0UV3Bs7Ee+HIozI9rBuQPPJcJsLrAIYGdkiiA1v2r8KANya9gP+Q98bbGsViwylMr9dAOZTVNA6eQMatE6N0xMvCsab1uzVRdjyxr3OPA6yrkq5nTSHMlbOCFsLAxqVdGgrP5wnkBCP2ks7/wD5j+5xcYjWNkwukgb/AG8d+/i+yh00RbVSuO9vkmjShHnlbZURQdt+wM5P1FSCvqDin4S5kcY1JJHjZv0Uy4a5zzoB8s/qusT+XGDKwBJ3s/mY+lfnc0AOfjfDZb2j7Rj+BufmeSUDwtu4oMJkrzBS/o+f83ztXbxzd+xxhnu68/t9/kjh4ve05ff7fNSQMNEk6pa/HQEEEAgiiDuCD846CQbhBF8is1z8AjmliAoI3aNvSRa8e1Gh+2Pe/wBMYka/DmPefaHsnvG/re6xddB2M7mjTZcSMaBRF9A+AM35vTco5fWfKUMbB3XYg17giiPkY8znjEcjmDQEjyKmg3zVgw0hZZ4v6xLn48xk/KihMU4VmMpkYBHDKTGIwO9QCBr9+dsQJcaGHTtdwEkZjSx9fDVToKA1DLhw+qVdN6ZHk42eyzHSHkagTuB+yqCbr/c4zmJ4pU4vUcUngNhYfVXFNTR0jMvEpwpsWNwd7xTkEGxUzVQo1QTyeUjSTMq6wgugurRqJNLdtVkE/wAYn09JU1TA1o9kE5nTO1+9RnyxRPJOpt+Evz+ZePMNE0ciu7RlUA7pWUnV5ZumGlYdVGlDEmtzid/pMw4Wmx94X2tla/mVH/dsudtO/wBaKwR9DzWrWwgJ9h5rdnyB+Fufk+/0xIOBDh4RJ/x1/wCST+9de/D8fwoy5j8V4XVkkQBire6tdFSNmHaeODscU1ZQS0tuPMHcKbDUNluBsu+ISeUbP56OFC8jBR7fLe9KOSfoMSKalmqpBFC0ucdgLpuWVkTeJ5sFQOvdU86bzG0oijQl0CQTdsfqRsvt/Jx7N+l8CODwOfUPHE+188h+VlMQrBUyDhGQ05qHHIGAINg7g41cUjZGB7dCq8ixstw+yEf+VRf55v8AjPjAYm3hq5B1UtnuhP8AxL1VsrlpJ1iaby6ZkU02gHuK7GyFs1tdcjnEBKWb+NvE+Uki+95c6M5GY0aFyEaZHPB5EgFnS6E6Te9EgxXUcOJtEYOt7HkeXicrfLVSY5pKR97d45j1uhJUzENodmGxrdSDsa+QQDX0xiZoJaKoMczbOacx65jdaRr2zR8TDkVDObkWHXFGH1ChHq3jkPaE9gy6zXIqjyD2vMpmyziJ5sb6294c+htnvf5tOkcyPjA8OR9eXyt8XTJUAjikWNQuppAgZ5ZTYJIOygUp9ydQAK6e7ZMa1jQ1ugyVSeIm5TgqNjXHH0x1KULORTB1eJwV1APEwAGk7EqwFhhzvYNEbXY6km98ku8UINeXb3t1v6FbI/uq/wBhioxof9r4hS6T+r4JXmIyysoZkJFalqx9RYIv+MZNjg1wJF+itHC4teyrq+CoS5eWXMSsRVvJuN72KgECydrrfF3B+oqunjMdOGsv/iM/qoDsNie7ieS7vKb5Do8ENeXGoI31Eam4q9R34+uK2qr6mqcXTPLieZUqKniiFmNAVI65lTFmZFK0GJkQ+zA7mvqGJsfUfIx7F+i8SZU4c2K/tR5Hu2+w7ll8TgMc5NsjmPqtp+yvKeX0rK92rWrTcVXmsXrn21VfvXtijqXB0zy3Qk/NNDRWzDK6sw8ZdBiilAliD5eRh5bFRphc1+HsO0MQCp4JOnalBz+JUs0D/wB1SktO9sj/ALvvy15q2o6hkg7GYX5X+XruVVbwrLDIZMlP5ZI0ski61b6k8mvawTud98RKnHTXMa2tYHFv9wyd481LbQGFxdA619jmE68PZKWXMp5qikPmy6e6LWNo9JbcMR3FQCRSkkX3SMKhYXdq33Rk0nI56g87bHv12bqXO9x2up5dPXo++v8AXgmZiVcxmPOkkASOONXRIw+l9Q06mYrraxq0hVsfOnZSOMJmJaG6C+riNbd3VVTpj2nCFb8t1JWg89u1NJks3sgs6txdFRfHviJZSg7K6rXS+u5gdS+6TFJNUZdtA8vymAU6dJLElQdyHIOobbEmU+leyBs7sg7TPM9bckxHPxP4VI8VPIczCqqQojdg5/p6yVAFA2WVQxraw3PJGexo2gF9L5+tlY0n9TLklM2cALAedKQ2giGJnCNV0SimjTLdnbY4o4KGeUB7GZdd/Xcpr6hjSQTmpCKWCkEDfu5YkLdC7Gk3zYPuPqIjwGOLSDfysd8s/DPqnR7QBBSfPnOxMfIUTodyZCNYJFUqqFAUVe5N37YsqNuHTG1SSzI+6L917k/Tl1EaX9yz+mA7vP2AVbzozOYkiizGqM6wnmOgjRdWzEuRpoCzWrcqBuaxv8Mbg1CHT4fMXPItwkjPrw2vYa/BUVU+rkHDO2wG9vqvo/KwCNEQWQihQTzQFb/2xDUddcCFxzeVSVGjkUOjgqysLDA8gjAhZv1bpj5GQI5Z8u50xTNuUJ4jlPz7K59XB7qL5bFcK4LzQjLccuo6cxt3aXlDXcVo5Dnsefr49+rLw7Dqhbej5rm6BN8A9wO42r9q42xaYblSs7vqm6jORygZ7IRQ5yLMkrCzK2uV9RjC2g8reQIjNqsNe5Q0ps1Zdo4sDL5C5A79fkovCA7iTUdcyrlYkkjlMlroiqQUedWmwBRN6ud+cNp29xfZQun+GMtBM80KMJtBW/MLuqG9OhWJABK0Adu2vasOvle8AOOgsO5Ntja0khO+oZNZY2jaxY2YepT7MtjYjkYYexr2lrhcFOg2Nwq9mhFAYoUzYiSKg0IZVkftYljtqdm1IaWrN83QVcNFzkB5BNkZ2ukPUepTIjzR5dpA7lhHZV1WgASAGLMxBYittVe2M3K2krq0h8ojFrcViQSPK3K/RWTDLBDcM4umlgqnmPGM5I/EgiokFdNnngl22Ir9I39sa6l/RmGloc+pDr20IGXTPfuNuqqpMWqL2DbK5+B+my9Rj1vnolU8wIkckjRn8zd3ZqJI0sh2G/NCuqcEw9stoA7hGhJNz1+2mXVdGJTke1byVu6D4TzeVKiLPR+WLuI5Zih2AGkfeOyqGyUOdt8SIojGLcRPft46nxUaSQPN+EDuVyw8mkYELnmIFdSjgMrCiD744QCLFdBtmFSWyhyEzBiTlpTayE/0399fwGFb7DtvljiEyIU/sj3dul9u7kfDlewZN2uuvz6/fz7u3iPIefCY9JO4Ng0VI4IB2aj+WxYw69ge0tO6fildDIJG6hQ/DPh+OC5ND+aRp1yVqrntCmkBPtydIsmrwmKFkQ4WpU9TJUO45PDkO5WDDiZSHqHiKn8vLqJGHqkv8KM3VWPWwINov6aJWxiFV18VMPaN3cvvyTkUTpTlpz9aqp+J8p/gZ1BJsF2JO/q1M2/8n/Ye2M/h8v7jEY3TOtxOAJ5Xy+CnVMYZTOa0aD8qL0nxUhjVZdRmBEZREZmck0pUAb6vgWbsb4sMR/TFXFVyRQMJY3PiOQAtfPl05piDEojEHSGxVz6T4TfNxk55PLhYdsF3IwINmQ/k5HavcCvq3rEqhwZkBD3m7umQ/PrJQqrEDIC1osPirt0zpkOXQRwRpGgoUorgVv8AJr3OLpVql4EIwIRgQjAhUH7U/E8cWXkyiU08yhG4IhRzp1tfvudK8mr2q8MzTtibc652HOyl0dG+pfZugtc8rm3oLOul+Jc3C2jKskkaIPw5iWA37dJBtbGqtyKUbDa4lG972ntPXr10m49NT0cjOyGRGnQWsfHvz1tuW+Y8eTyBky7xhxszNlyoQ+4B+8MGYCuAR3DDlRUMhFyLpWHUsldmw2HUH4Df8jmlXWeuyuAJpZHJBAjXtD7UbVaBFHfVtvvisNVNLex4R8vFaEUFLTWuC92w1J8NPE5DcpJF1rMZceQsiRqoJRdOskEkgjU1mtxpAFVt9brD8EwzEo3TzSFrhkds7a6531O91m6+WpoZeyAFtRvkTp4aJ303wjn+ozFZlnSMadbZiNoo1G/ojKjzDtx7bWRti4ipcJw4Wp2do7mdB8Ph0tcKqlqJ5/fOS1zwr4Jy2S7kBklreV6JHPpAFIN623qrJ5wxVVs1SR2hyGgGgTbWhuisuIiUjAhGBCMCEYELKuv/AGoysxTIwppBdfOkYOGKkr2BDQBoEOxI+V98Q5q1kZLdx68e5W9Jg80wDz7p+mx/xvzsbbhZ2J3zGoKSC5YySSDU7NdN9CRtZ9I2UfSLHTOkf2spvyt60T2IY5DRRCmpmZ58V9j11ub966ZzpaRogj1BtQQsGpmDEF9R9yQD9b4rEyV/BG5w2H8LK4W11bXMjkz4jc36Zn4XXmSJlcJCgUBKDV2rqO+3uRoG3vq3r3og4OaXSG+fjl/PwXqLo3skEcDbADXYXOfeRbTe+dt5UEKIavvbe2Nu1Vf9tuNhhpznPF9h5BSY444ja/tHc6m3ruC6Sxm1eN2jlQ6o5F9SN8j5HyOCNsLp53Qu4mputoo6uPgf4HktH8C/aG2amXLZqOOOUqQrq+0zIAW0qyitiTQLek/GNFDUNl05A+awdXQyU3vEakeVvv4EWK0LD6hIwIRgQjAhGBCX9fkUZaUMXGpGQeWQshLAgCMnYP8ABOwO54wIAJyCwjxP4clySJ5xSSJ9CNMi+WBuAUcb0tXTcEWO081opA2QObcjl15q+qcSlfSSsNg8tNiBqP8AGw3tofR7QwAMTVcKBwFA+B9ST/p8DExeel1xZc+ocJ/nH+xxHq/6DvW6u/01/wCUi/8Ab/5KMZ1evKF1hajLr603U/H77en5HwMP059vhOh19c+ShVwIiMjfebmDy79cuY5LhlsxJKdJaNAKLeW+tm/bjSP787VzhySNkWdie8WH5TMM0tSeHiaANeF3ET8uEefS2qmZfNnKyJmIgA0FldV0TxRHuG1EFufj5wulmc2Qbkn4fjYJrEaWN9O4e6ADn1yI8zqenivofJzF40dlKFlDFTypIujY9v2xolgl2wIRgQjAhGBCqc0i5qZJw4eGO/JqijMRTS3W+xKrRqix31Cm3HZS4I/7il/W8kudd8l2MPJd5NVkRsw0w6gByWLMNwfwtgfZpzuEXRO7+1ZxlZ2YKugmcsYvKXdjKpIZRv7FW3ugASTQvC+qy/7Z/a9mPQUHrXT88lHMQPCqkPshZedg0otT77CucIdwvaW81oMPo2U0rZmuu4G/L4a2XfpbvPqCIxKKZGI9KqvLEngf9i8U81A5ubTcfFbiDGoXWEvsk5dPwuuICulJ8P8AhvMSQqYVjMeooGaQilU6Sa0+1HYc1zvi1/Zma0hNr9M1nv8AU20gMLW8XCbDPK30tpa3irMPAyKpBYzZiQGKMsNEceoEFwgvdVN2xO6gDTeJ9PTsi90eO6pK6ulnF5D4DIeWa1bExUyMCEYEIwIVHbqE0zMuZjkVtKSfdQF0KGtd5AfxO5XuyAR+Ta8IcSpMTGHqp5lcrGKUSyUtWXVGIsnaiwWj8XXtdhAFyn3v4W3XvoXS48vm50jv+hAWdt3kYyZi2c+5P/QUNsN1OgUG9zddsn4aijzs2cH9SVQtVsp4Yj6uFju//T+tYjl5LeFFhe6cuoIIIBB2IO4IwhdSHPeFo/IzEWW0Zc5jaRwmqxwQF1ACwW+ncTWFh+eaVxm4vssn6v4ZmyWW/HOmeTMCKFhvEkYBBaRjsqsXutiNAO4DUt0UcxsR91Y0+IzxuBYcgLWOY8vr9FpkKx5SGGFdZA0wxr63c/8AM1ZJ4ABJoDEkDkmy6wuU+6T03yy0j7yuADuSFUEkKo4Hq3IA1UL4FOgWUCR/GbpnjqQjAhGBCMCFR+vdSMOeZZKUSeUUeidaDUJFHbxG1MxvYS2aG+EOCkQvABXPwl1n73JlyFfWoeWRShUwqwYIHvhmBFD8wBYbb4GixRLIHNCe9RZoc9DIAxjzCfd39wjJqeI7LsDqmBJNWU/luobdt+SYCdYgpSMCEYEKP1DJJNFJFILSRSjDiwwo7jg/UY6CQbhCqTGVVd4m1ZzLxsgRjauaNFk1CvM0ghrH71dzmu3UktEjb7p/4e6w8zyxShPMiCMSh2IfVVqSSjdhJS2oMps3s6DdRns4TZO8dSEYEIwIRgQjAhGBCS+LcoskChtwJoWrbf8AFUb2PryNxsQRhL/dKApfTcn5Max65JAuwaQ6mq9gTW9DazZNbknfFaTcpa89TeYJWXVC52BkJCJse4hRbUa7RV/I5x0W3Qv3peTMUYRpHlbcs78sxNk0NgLOyjYChjhNyhS8cQkHinKIqHMnWPLAMnlsULRKSWujvoDOwHPIHqw9C+xtsuhxGibdG6fDBEqZZVWM94076i35ifzE/qJJOJ6bU7AhGBCMCEYEIwIRgQlniL+h/wDbD/xkwl/unuQFOxWJaTeLMxJFlzPGNRhYTMv6o19YG430aiLNWBhbACbITnCEIwIX4RgQk3QGOXkbJuwoW+WJoFohVpQO5iYgXQ7Wj5Oo4sIn8bUkhP8ADq4jAhGBCMCEYEIwIS3xEP8ADsfZWSRvoqSKzH60qk0N9sJfm0roXbJZtJY1kiYOjjUrA2CMVpBBsUpesxAsiMjgMrAqynggiiD9CDgBshLPDmZOg5eRw02X0xyHgsNIKyVqJAcfJ5Vh7YU4boTjCEIwISLxTNEBGpkZMwW1ZcR90pYbGkvvSm777QpNkch6Hi4vZXCnPTpZGiRpUEchUFow2sITyNVC6+axPSVJwIRgQjAhGBCMCFxzeaSJC8rqiKLZnYKoH1J2GBCqvVssjZWbN9NzIVhrnuOZDBIyg6g2q0F1uwru3J5tDo2u1RnsqhlftAzlRFpMoI2aMGSSFgVV2ALMROANKtZ2A29sMdi26gRVznPDCPirtl+gzmc5xM3GZJEWPaC4GjFsp0iXUXtmIfzKpq0++HexbaysLqeIs82nvysdDuOh5dTbcDWmkerYluR8boFM3cous56l4q6gXeKSaKJo2KOMvHpNgg7s7uQCtVWk0/8AbnZNBVdU1kjHFoFuqt/2b9UgmgpXU5pLWYMwaXY+o3vpawR7b1zeH2gAZKZE/jYHdFccKTiMCEYEIwIRgQjAhYH9pHW3zk8clEZYL+B+ltzbmjVstFbo6f8A5Uh91Jpw2+eqqf3yREdI3IjlBSWO+1wa3r2YaV7hvW2Egp2SMOzUbsYVYFb0GB0/t8X9MGa4BEDxCwPgvpHwBnBL03KuNH9MKQnAK9pHOxBG4+bw6FDdqbKwYFxYh9sHh9YM0uYTVpzWoyXekOgQAXddyljpP6GI22CH80/AGuNnAG2YVP8ADXiLM5GfXltGoppZXW4tNmhQIN37hh6f4xwGydkYXm38LV/A/wBpn3iQQZ1YopG2SRCRHIxJpacko3Fdx1H4NAqDrpiSEszWkYUmkYEIwIRgQjAhV3q/g7LzAlQYmPunoPv3RntIPB2BrgjnAu3SOD7NgGsyxKCbJjy4V7rYqXdgDsOVPH84FxSl+zeBWZosxmoywUNTRvem97liY7liaut9gBtgXbqzdG6WmWiEUeoqCTbMWZixskk/JJ2Gw9gOMC4p2BCReLPDa52ONWcoY38xTpV1JorTKw3BDHgqfrgQsY8U+CW6ew1yqIiQqOVYhtiaoEsrCjsbXawwJ0hJaCnmTubrmp2R+zXMTX69GkENqjj16r43c8AchT3D+ANCHTPOS2vpMEkcMaSvrkUUz/qPzvhSZUvAhGBC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6" name="AutoShape 16" descr="data:image/jpeg;base64,/9j/4AAQSkZJRgABAQAAAQABAAD/2wCEAAkGBxQTERQUEhQVFhUXGR8VGRcYGCEYGhceHB4iHyIhHSAbHDQsHyElHRkZLTIiJSktLjEuGSIzODQuQygwLisBCgoKDg0OGxAQGywkICQvLC0wMDAsLCwsLywsLzIsLDAvLDQsLDQsNC80NDQsLCw0LDQ0LCwvLCwvLCwsLCwvLP/AABEIALcAZwMBEQACEQEDEQH/xAAcAAACAwEBAQEAAAAAAAAAAAAABQQGBwMCCAH/xAA8EAACAgAFAgUBBwIEBAcAAAABAgMRAAQSITEFIgYTMkFRYQcUI0JScYEzkSRyobGzweHwFSVTYoKDk//EABwBAAEFAQEBAAAAAAAAAAAAAAACAwQFBgEHCP/EADoRAAEDAgQDBQcDAwMFAAAAAAEAAgMEEQUhMUESUWETcYGR8CIyobHB0eEGFPEzQlIVcqIjJDWCsv/aAAwDAQACEQMRAD8A3HAhGBCMCEYEIwIXHN5uOJdcrpGo21OwUb/UnAhVbNfaZ01NNT+ZqveJGkAr50rtz/ocSYaOea3ZsJvvbLz0XC4DVQ839p2WaKX7qGklRdR8xGjjjG/dIxGygAmhua2+REryaEhs4s46DIk+SdgiM1+HQanYKt+E/GTSRZOJZ/8AEZjNq2bleMqLI1+UhJrUURIxXArgkX2W8Uohd71r7aflcDLs49tPFa/jqQjAhGBCMCEYEIwIRgQjAhZx4u+1BImaHJATSVvNYMKE3wR/UYbdoob+r2xY0GGy1Z9nJvM6eHP1dIc8NWWdVz0uZkEmakaZwSV1elLr0Lwo2HG+wsnGvpMKp6YCwu7mdfwo7nkqBNmgHWMbu3C+5s0APqSQMdrsShoxd50Bcf8AaPWS7HGXmw7vFWnq2TMWUhyiUZsw4U8UT6nYgk9qgD52AHxjxdmIGqxGTEJhcNu63waNPhvnnutRJD2dO2nbq7L7lfvi7ILHlsvGoJRXo2Lu1bdtuSf9cXP6Oqf3eLySVJDnPaddzcHLuHkExisXZUzWs0B+hUrwr9oOYyelJdWYy4GnQSPMQAADQx9QAHpY+/qFVjcV+Ai3HTeX2+3yVCyXmtn6N1iHNRebl5FkS9JI5UjkMDuCLGx+cZUi2RT6nYEIwIRgQjAhGBCyD7S/G7StJksvtEtxzSXvIeGjX4Ubhj7mxtRvQ4PhPbf9aYezsOff09aJqSS2QWeAVxjYAWyCjrplsu8sgiiFud9/Sg/U30/34GKbG8agwuAySZuOg3JUilpX1D+FquWU8PqkmXYG/IVwSVou7hO7bbhT88ge2PFKzGKiqMrpSbyFt88rNvYW5DbzWrio2RlnD/bfzNs0xngPmBlZgxTQNrVBdsRt6j28n8o25utY8cFiMr36k7eAz8+60hzfauFC8TZItlHCA2g8xQOWKb1sDu2/A5OLHBK80eIRz8jn3HI92XwTFbB2lO5oVEjcMARuCLGPoNj2vaHN0KxadeEfETZDMecql0YBZYwa1qOCPYutmr5sixdinxfDP3Le0jHtj4j1onI32yK+gslm0ljSWNgyOodWHBBFjGIUld8CEYEIwIVK+0/xN91y/lROBPN2ij3InDPsQR8Bv1EfBxYYbRfu5ww6DM93LxSHu4QsRRAAABQGwGPQGMaxoa0WAUVe8rGZXVIyupmKAn0ggG7r4o4rcUxRlDRvqrcQby53t89U7BC6WQRjUq99P6emUhISi5q2Y6TK52UE0aBJAA3oHHhNbXVGJ1JlmJPdnwt3sOgWxhgZTR8LP5KYDsQk2dILHSN2PJoD3PxiAT2j+V8hc6cs+if91qMsm2ojubnaiPgbE8Wffmz74JDnwjQer+KGjc6rj1fqAgiaQi62Vf1MeBYG1n39ucScOoZK6pZTx6uPl1TdROIIzIdlmwcajZGpiXIv9RJNA71ZOPoOigjpIWUzXX4QBmc8liZHl7i87le8TU2tE+xrrvlyyZN2GmQmWEE8MB3qP3rVQ99Zrk4xePUXZS9s3R3z/OvmpMTriy13FCnUYEIwIXzv4w6799zkswNxj8OLauxbo8/mYsb+CMbfA6PsYON2r8/Db7+PRRpXXNlC6N0s5mXTuIl/qMP9EB9ifcjcD4sHFN+rv1CcPhEUB9t18+Q+6m4dRfuH3d7oU/pXTl/8SYKFVISzBRtRpVFV9Gb++MfidW8fp2lYTfjL7+DvyrKmhBr3kf22+SuEpt0Gmxu1/FUB/J1f2Bxi25Mc6/Ief8fJXR1AX5KutgNiFIY/vyB/HO//ALfnYaeBpO5yHdv9vNcPtG3JSMNJaz/qck2fzTrlwdERMQLAiNGB72J/M29AD2H1xvMErqXBKR0785n6Dk21wfW/woauOWtm4Ge63yvumHWvDiQ5TVHu8R813NapBVOSa9l3CjbtGIuC/qKoOLionJPF7JF9tun3T1XQMbS8LNs/uq7j2oEEXCzCkdOz7ZeeLMJzC6yVdagPUvB9SFhwfViBikBmpXtGtrjwz+KUw2cvpaGUMoZTasAQfkHcY89Ute8CFXftB6mcv07MyKwVynloSSO5+0UV3Bs7Ee+HIozI9rBuQPPJcJsLrAIYGdkiiA1v2r8KANya9gP+Q98bbGsViwylMr9dAOZTVNA6eQMatE6N0xMvCsab1uzVRdjyxr3OPA6yrkq5nTSHMlbOCFsLAxqVdGgrP5wnkBCP2ks7/wD5j+5xcYjWNkwukgb/AG8d+/i+yh00RbVSuO9vkmjShHnlbZURQdt+wM5P1FSCvqDin4S5kcY1JJHjZv0Uy4a5zzoB8s/qusT+XGDKwBJ3s/mY+lfnc0AOfjfDZb2j7Rj+BufmeSUDwtu4oMJkrzBS/o+f83ztXbxzd+xxhnu68/t9/kjh4ve05ff7fNSQMNEk6pa/HQEEEAgiiDuCD846CQbhBF8is1z8AjmliAoI3aNvSRa8e1Gh+2Pe/wBMYka/DmPefaHsnvG/re6xddB2M7mjTZcSMaBRF9A+AM35vTco5fWfKUMbB3XYg17giiPkY8znjEcjmDQEjyKmg3zVgw0hZZ4v6xLn48xk/KihMU4VmMpkYBHDKTGIwO9QCBr9+dsQJcaGHTtdwEkZjSx9fDVToKA1DLhw+qVdN6ZHk42eyzHSHkagTuB+yqCbr/c4zmJ4pU4vUcUngNhYfVXFNTR0jMvEpwpsWNwd7xTkEGxUzVQo1QTyeUjSTMq6wgugurRqJNLdtVkE/wAYn09JU1TA1o9kE5nTO1+9RnyxRPJOpt+Evz+ZePMNE0ciu7RlUA7pWUnV5ZumGlYdVGlDEmtzid/pMw4Wmx94X2tla/mVH/dsudtO/wBaKwR9DzWrWwgJ9h5rdnyB+Fufk+/0xIOBDh4RJ/x1/wCST+9de/D8fwoy5j8V4XVkkQBire6tdFSNmHaeODscU1ZQS0tuPMHcKbDUNluBsu+ISeUbP56OFC8jBR7fLe9KOSfoMSKalmqpBFC0ucdgLpuWVkTeJ5sFQOvdU86bzG0oijQl0CQTdsfqRsvt/Jx7N+l8CODwOfUPHE+188h+VlMQrBUyDhGQ05qHHIGAINg7g41cUjZGB7dCq8ixstw+yEf+VRf55v8AjPjAYm3hq5B1UtnuhP8AxL1VsrlpJ1iaby6ZkU02gHuK7GyFs1tdcjnEBKWb+NvE+Uki+95c6M5GY0aFyEaZHPB5EgFnS6E6Te9EgxXUcOJtEYOt7HkeXicrfLVSY5pKR97d45j1uhJUzENodmGxrdSDsa+QQDX0xiZoJaKoMczbOacx65jdaRr2zR8TDkVDObkWHXFGH1ChHq3jkPaE9gy6zXIqjyD2vMpmyziJ5sb6294c+htnvf5tOkcyPjA8OR9eXyt8XTJUAjikWNQuppAgZ5ZTYJIOygUp9ydQAK6e7ZMa1jQ1ugyVSeIm5TgqNjXHH0x1KULORTB1eJwV1APEwAGk7EqwFhhzvYNEbXY6km98ku8UINeXb3t1v6FbI/uq/wBhioxof9r4hS6T+r4JXmIyysoZkJFalqx9RYIv+MZNjg1wJF+itHC4teyrq+CoS5eWXMSsRVvJuN72KgECydrrfF3B+oqunjMdOGsv/iM/qoDsNie7ieS7vKb5Do8ENeXGoI31Eam4q9R34+uK2qr6mqcXTPLieZUqKniiFmNAVI65lTFmZFK0GJkQ+zA7mvqGJsfUfIx7F+i8SZU4c2K/tR5Hu2+w7ll8TgMc5NsjmPqtp+yvKeX0rK92rWrTcVXmsXrn21VfvXtijqXB0zy3Qk/NNDRWzDK6sw8ZdBiilAliD5eRh5bFRphc1+HsO0MQCp4JOnalBz+JUs0D/wB1SktO9sj/ALvvy15q2o6hkg7GYX5X+XruVVbwrLDIZMlP5ZI0ski61b6k8mvawTud98RKnHTXMa2tYHFv9wyd481LbQGFxdA619jmE68PZKWXMp5qikPmy6e6LWNo9JbcMR3FQCRSkkX3SMKhYXdq33Rk0nI56g87bHv12bqXO9x2up5dPXo++v8AXgmZiVcxmPOkkASOONXRIw+l9Q06mYrraxq0hVsfOnZSOMJmJaG6C+riNbd3VVTpj2nCFb8t1JWg89u1NJks3sgs6txdFRfHviJZSg7K6rXS+u5gdS+6TFJNUZdtA8vymAU6dJLElQdyHIOobbEmU+leyBs7sg7TPM9bckxHPxP4VI8VPIczCqqQojdg5/p6yVAFA2WVQxraw3PJGexo2gF9L5+tlY0n9TLklM2cALAedKQ2giGJnCNV0SimjTLdnbY4o4KGeUB7GZdd/Xcpr6hjSQTmpCKWCkEDfu5YkLdC7Gk3zYPuPqIjwGOLSDfysd8s/DPqnR7QBBSfPnOxMfIUTodyZCNYJFUqqFAUVe5N37YsqNuHTG1SSzI+6L917k/Tl1EaX9yz+mA7vP2AVbzozOYkiizGqM6wnmOgjRdWzEuRpoCzWrcqBuaxv8Mbg1CHT4fMXPItwkjPrw2vYa/BUVU+rkHDO2wG9vqvo/KwCNEQWQihQTzQFb/2xDUddcCFxzeVSVGjkUOjgqysLDA8gjAhZv1bpj5GQI5Z8u50xTNuUJ4jlPz7K59XB7qL5bFcK4LzQjLccuo6cxt3aXlDXcVo5Dnsefr49+rLw7Dqhbej5rm6BN8A9wO42r9q42xaYblSs7vqm6jORygZ7IRQ5yLMkrCzK2uV9RjC2g8reQIjNqsNe5Q0ps1Zdo4sDL5C5A79fkovCA7iTUdcyrlYkkjlMlroiqQUedWmwBRN6ud+cNp29xfZQun+GMtBM80KMJtBW/MLuqG9OhWJABK0Adu2vasOvle8AOOgsO5Ntja0khO+oZNZY2jaxY2YepT7MtjYjkYYexr2lrhcFOg2Nwq9mhFAYoUzYiSKg0IZVkftYljtqdm1IaWrN83QVcNFzkB5BNkZ2ukPUepTIjzR5dpA7lhHZV1WgASAGLMxBYittVe2M3K2krq0h8ojFrcViQSPK3K/RWTDLBDcM4umlgqnmPGM5I/EgiokFdNnngl22Ir9I39sa6l/RmGloc+pDr20IGXTPfuNuqqpMWqL2DbK5+B+my9Rj1vnolU8wIkckjRn8zd3ZqJI0sh2G/NCuqcEw9stoA7hGhJNz1+2mXVdGJTke1byVu6D4TzeVKiLPR+WLuI5Zih2AGkfeOyqGyUOdt8SIojGLcRPft46nxUaSQPN+EDuVyw8mkYELnmIFdSjgMrCiD744QCLFdBtmFSWyhyEzBiTlpTayE/0399fwGFb7DtvljiEyIU/sj3dul9u7kfDlewZN2uuvz6/fz7u3iPIefCY9JO4Ng0VI4IB2aj+WxYw69ge0tO6fildDIJG6hQ/DPh+OC5ND+aRp1yVqrntCmkBPtydIsmrwmKFkQ4WpU9TJUO45PDkO5WDDiZSHqHiKn8vLqJGHqkv8KM3VWPWwINov6aJWxiFV18VMPaN3cvvyTkUTpTlpz9aqp+J8p/gZ1BJsF2JO/q1M2/8n/Ye2M/h8v7jEY3TOtxOAJ5Xy+CnVMYZTOa0aD8qL0nxUhjVZdRmBEZREZmck0pUAb6vgWbsb4sMR/TFXFVyRQMJY3PiOQAtfPl05piDEojEHSGxVz6T4TfNxk55PLhYdsF3IwINmQ/k5HavcCvq3rEqhwZkBD3m7umQ/PrJQqrEDIC1osPirt0zpkOXQRwRpGgoUorgVv8AJr3OLpVql4EIwIRgQjAhUH7U/E8cWXkyiU08yhG4IhRzp1tfvudK8mr2q8MzTtibc652HOyl0dG+pfZugtc8rm3oLOul+Jc3C2jKskkaIPw5iWA37dJBtbGqtyKUbDa4lG972ntPXr10m49NT0cjOyGRGnQWsfHvz1tuW+Y8eTyBky7xhxszNlyoQ+4B+8MGYCuAR3DDlRUMhFyLpWHUsldmw2HUH4Df8jmlXWeuyuAJpZHJBAjXtD7UbVaBFHfVtvvisNVNLex4R8vFaEUFLTWuC92w1J8NPE5DcpJF1rMZceQsiRqoJRdOskEkgjU1mtxpAFVt9brD8EwzEo3TzSFrhkds7a6531O91m6+WpoZeyAFtRvkTp4aJ303wjn+ozFZlnSMadbZiNoo1G/ojKjzDtx7bWRti4ipcJw4Wp2do7mdB8Ph0tcKqlqJ5/fOS1zwr4Jy2S7kBklreV6JHPpAFIN623qrJ5wxVVs1SR2hyGgGgTbWhuisuIiUjAhGBCMCEYELKuv/AGoysxTIwppBdfOkYOGKkr2BDQBoEOxI+V98Q5q1kZLdx68e5W9Jg80wDz7p+mx/xvzsbbhZ2J3zGoKSC5YySSDU7NdN9CRtZ9I2UfSLHTOkf2spvyt60T2IY5DRRCmpmZ58V9j11ub966ZzpaRogj1BtQQsGpmDEF9R9yQD9b4rEyV/BG5w2H8LK4W11bXMjkz4jc36Zn4XXmSJlcJCgUBKDV2rqO+3uRoG3vq3r3og4OaXSG+fjl/PwXqLo3skEcDbADXYXOfeRbTe+dt5UEKIavvbe2Nu1Vf9tuNhhpznPF9h5BSY444ja/tHc6m3ruC6Sxm1eN2jlQ6o5F9SN8j5HyOCNsLp53Qu4mputoo6uPgf4HktH8C/aG2amXLZqOOOUqQrq+0zIAW0qyitiTQLek/GNFDUNl05A+awdXQyU3vEakeVvv4EWK0LD6hIwIRgQjAhGBCX9fkUZaUMXGpGQeWQshLAgCMnYP8ABOwO54wIAJyCwjxP4clySJ5xSSJ9CNMi+WBuAUcb0tXTcEWO081opA2QObcjl15q+qcSlfSSsNg8tNiBqP8AGw3tofR7QwAMTVcKBwFA+B9ST/p8DExeel1xZc+ocJ/nH+xxHq/6DvW6u/01/wCUi/8Ab/5KMZ1evKF1hajLr603U/H77en5HwMP059vhOh19c+ShVwIiMjfebmDy79cuY5LhlsxJKdJaNAKLeW+tm/bjSP787VzhySNkWdie8WH5TMM0tSeHiaANeF3ET8uEefS2qmZfNnKyJmIgA0FldV0TxRHuG1EFufj5wulmc2Qbkn4fjYJrEaWN9O4e6ADn1yI8zqenivofJzF40dlKFlDFTypIujY9v2xolgl2wIRgQjAhGBCqc0i5qZJw4eGO/JqijMRTS3W+xKrRqix31Cm3HZS4I/7il/W8kudd8l2MPJd5NVkRsw0w6gByWLMNwfwtgfZpzuEXRO7+1ZxlZ2YKugmcsYvKXdjKpIZRv7FW3ugASTQvC+qy/7Z/a9mPQUHrXT88lHMQPCqkPshZedg0otT77CucIdwvaW81oMPo2U0rZmuu4G/L4a2XfpbvPqCIxKKZGI9KqvLEngf9i8U81A5ubTcfFbiDGoXWEvsk5dPwuuICulJ8P8AhvMSQqYVjMeooGaQilU6Sa0+1HYc1zvi1/Zma0hNr9M1nv8AU20gMLW8XCbDPK30tpa3irMPAyKpBYzZiQGKMsNEceoEFwgvdVN2xO6gDTeJ9PTsi90eO6pK6ulnF5D4DIeWa1bExUyMCEYEIwIVHbqE0zMuZjkVtKSfdQF0KGtd5AfxO5XuyAR+Ta8IcSpMTGHqp5lcrGKUSyUtWXVGIsnaiwWj8XXtdhAFyn3v4W3XvoXS48vm50jv+hAWdt3kYyZi2c+5P/QUNsN1OgUG9zddsn4aijzs2cH9SVQtVsp4Yj6uFju//T+tYjl5LeFFhe6cuoIIIBB2IO4IwhdSHPeFo/IzEWW0Zc5jaRwmqxwQF1ACwW+ncTWFh+eaVxm4vssn6v4ZmyWW/HOmeTMCKFhvEkYBBaRjsqsXutiNAO4DUt0UcxsR91Y0+IzxuBYcgLWOY8vr9FpkKx5SGGFdZA0wxr63c/8AM1ZJ4ABJoDEkDkmy6wuU+6T03yy0j7yuADuSFUEkKo4Hq3IA1UL4FOgWUCR/GbpnjqQjAhGBCMCFR+vdSMOeZZKUSeUUeidaDUJFHbxG1MxvYS2aG+EOCkQvABXPwl1n73JlyFfWoeWRShUwqwYIHvhmBFD8wBYbb4GixRLIHNCe9RZoc9DIAxjzCfd39wjJqeI7LsDqmBJNWU/luobdt+SYCdYgpSMCEYEKP1DJJNFJFILSRSjDiwwo7jg/UY6CQbhCqTGVVd4m1ZzLxsgRjauaNFk1CvM0ghrH71dzmu3UktEjb7p/4e6w8zyxShPMiCMSh2IfVVqSSjdhJS2oMps3s6DdRns4TZO8dSEYEIwIRgQjAhGBCS+LcoskChtwJoWrbf8AFUb2PryNxsQRhL/dKApfTcn5Max65JAuwaQ6mq9gTW9DazZNbknfFaTcpa89TeYJWXVC52BkJCJse4hRbUa7RV/I5x0W3Qv3peTMUYRpHlbcs78sxNk0NgLOyjYChjhNyhS8cQkHinKIqHMnWPLAMnlsULRKSWujvoDOwHPIHqw9C+xtsuhxGibdG6fDBEqZZVWM94076i35ifzE/qJJOJ6bU7AhGBCMCEYEIwIRgQlniL+h/wDbD/xkwl/unuQFOxWJaTeLMxJFlzPGNRhYTMv6o19YG430aiLNWBhbACbITnCEIwIX4RgQk3QGOXkbJuwoW+WJoFohVpQO5iYgXQ7Wj5Oo4sIn8bUkhP8ADq4jAhGBCMCEYEIwIS3xEP8ADsfZWSRvoqSKzH60qk0N9sJfm0roXbJZtJY1kiYOjjUrA2CMVpBBsUpesxAsiMjgMrAqynggiiD9CDgBshLPDmZOg5eRw02X0xyHgsNIKyVqJAcfJ5Vh7YU4boTjCEIwISLxTNEBGpkZMwW1ZcR90pYbGkvvSm777QpNkch6Hi4vZXCnPTpZGiRpUEchUFow2sITyNVC6+axPSVJwIRgQjAhGBCMCFxzeaSJC8rqiKLZnYKoH1J2GBCqvVssjZWbN9NzIVhrnuOZDBIyg6g2q0F1uwru3J5tDo2u1RnsqhlftAzlRFpMoI2aMGSSFgVV2ALMROANKtZ2A29sMdi26gRVznPDCPirtl+gzmc5xM3GZJEWPaC4GjFsp0iXUXtmIfzKpq0++HexbaysLqeIs82nvysdDuOh5dTbcDWmkerYluR8boFM3cous56l4q6gXeKSaKJo2KOMvHpNgg7s7uQCtVWk0/8AbnZNBVdU1kjHFoFuqt/2b9UgmgpXU5pLWYMwaXY+o3vpawR7b1zeH2gAZKZE/jYHdFccKTiMCEYEIwIRgQjAhYH9pHW3zk8clEZYL+B+ltzbmjVstFbo6f8A5Uh91Jpw2+eqqf3yREdI3IjlBSWO+1wa3r2YaV7hvW2Egp2SMOzUbsYVYFb0GB0/t8X9MGa4BEDxCwPgvpHwBnBL03KuNH9MKQnAK9pHOxBG4+bw6FDdqbKwYFxYh9sHh9YM0uYTVpzWoyXekOgQAXddyljpP6GI22CH80/AGuNnAG2YVP8ADXiLM5GfXltGoppZXW4tNmhQIN37hh6f4xwGydkYXm38LV/A/wBpn3iQQZ1YopG2SRCRHIxJpacko3Fdx1H4NAqDrpiSEszWkYUmkYEIwIRgQjAhV3q/g7LzAlQYmPunoPv3RntIPB2BrgjnAu3SOD7NgGsyxKCbJjy4V7rYqXdgDsOVPH84FxSl+zeBWZosxmoywUNTRvem97liY7liaut9gBtgXbqzdG6WmWiEUeoqCTbMWZixskk/JJ2Gw9gOMC4p2BCReLPDa52ONWcoY38xTpV1JorTKw3BDHgqfrgQsY8U+CW6ew1yqIiQqOVYhtiaoEsrCjsbXawwJ0hJaCnmTubrmp2R+zXMTX69GkENqjj16r43c8AchT3D+ANCHTPOS2vpMEkcMaSvrkUUz/qPzvhSZUvAhGBC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58" name="Picture 18" descr="http://mp3dot.ru/images/art/e/2/4/9/b_e24945082033533.gif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421694" y="3140968"/>
            <a:ext cx="2246650" cy="2808312"/>
          </a:xfrm>
          <a:prstGeom prst="rect">
            <a:avLst/>
          </a:prstGeom>
          <a:noFill/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26393-ECCE-4ED4-A981-3D6B26E35919}" type="slidenum">
              <a:rPr lang="ru-RU" sz="2000" b="1" smtClean="0">
                <a:solidFill>
                  <a:schemeClr val="tx1"/>
                </a:solidFill>
              </a:rPr>
              <a:pPr/>
              <a:t>10</a:t>
            </a:fld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26 0.03955 L 0.06892 -0.2962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" y="-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971600" y="692696"/>
            <a:ext cx="2592288" cy="531674"/>
          </a:xfrm>
          <a:prstGeom prst="horizontalScroll">
            <a:avLst/>
          </a:prstGeom>
          <a:solidFill>
            <a:schemeClr val="bg1"/>
          </a:solidFill>
          <a:ln w="19050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smtClean="0"/>
              <a:t>Динамическая пауза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51920" y="620688"/>
            <a:ext cx="439248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Солнце, солнце, высоко</a:t>
            </a:r>
          </a:p>
          <a:p>
            <a:r>
              <a:rPr lang="ru-RU" sz="1600" i="1" dirty="0" smtClean="0"/>
              <a:t> </a:t>
            </a:r>
            <a:r>
              <a:rPr lang="ru-RU" sz="1400" i="1" dirty="0" smtClean="0"/>
              <a:t>(На цыпочках руки тянем вверх)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Нам от солнышка тепло.</a:t>
            </a:r>
          </a:p>
          <a:p>
            <a:r>
              <a:rPr lang="ru-RU" i="1" dirty="0" smtClean="0"/>
              <a:t> </a:t>
            </a:r>
            <a:r>
              <a:rPr lang="ru-RU" sz="1400" i="1" dirty="0" smtClean="0"/>
              <a:t>(Легкие поглаживания руками по лицу)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b="1" dirty="0" smtClean="0"/>
              <a:t>Тает снег от лучей,</a:t>
            </a:r>
          </a:p>
          <a:p>
            <a:r>
              <a:rPr lang="ru-RU" i="1" dirty="0" smtClean="0"/>
              <a:t> </a:t>
            </a:r>
            <a:r>
              <a:rPr lang="ru-RU" sz="1400" i="1" dirty="0" smtClean="0"/>
              <a:t>(Приседание)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Звонко побежал ручей.</a:t>
            </a:r>
            <a:r>
              <a:rPr lang="ru-RU" b="1" i="1" dirty="0" smtClean="0"/>
              <a:t> </a:t>
            </a:r>
          </a:p>
          <a:p>
            <a:r>
              <a:rPr lang="ru-RU" sz="1400" i="1" dirty="0" smtClean="0"/>
              <a:t>(Бег по кругу)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Вы за ручейком бегите</a:t>
            </a:r>
            <a:r>
              <a:rPr lang="ru-RU" b="1" i="1" dirty="0" smtClean="0"/>
              <a:t>,</a:t>
            </a:r>
            <a:r>
              <a:rPr lang="ru-RU" i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Лужи все перешагните.</a:t>
            </a:r>
            <a:r>
              <a:rPr lang="ru-RU" b="1" i="1" dirty="0" smtClean="0"/>
              <a:t> </a:t>
            </a:r>
          </a:p>
          <a:p>
            <a:r>
              <a:rPr lang="ru-RU" sz="1400" i="1" dirty="0" smtClean="0"/>
              <a:t>(Ходьба по кругу)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Вот веселый воробей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В лужице купается,</a:t>
            </a:r>
          </a:p>
          <a:p>
            <a:r>
              <a:rPr lang="ru-RU" sz="1400" i="1" dirty="0" smtClean="0"/>
              <a:t>(Руки перекрещены за спиной,</a:t>
            </a:r>
          </a:p>
          <a:p>
            <a:r>
              <a:rPr lang="ru-RU" sz="1400" i="1" dirty="0" smtClean="0"/>
              <a:t>прыжки на 2 ногах по кругу)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Чистит свои перышки</a:t>
            </a:r>
          </a:p>
          <a:p>
            <a:r>
              <a:rPr lang="ru-RU" sz="1400" i="1" dirty="0" smtClean="0"/>
              <a:t>(Легкое поглаживание рук)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И отряхается.</a:t>
            </a:r>
            <a:r>
              <a:rPr lang="ru-RU" b="1" i="1" dirty="0" smtClean="0"/>
              <a:t> </a:t>
            </a:r>
          </a:p>
          <a:p>
            <a:r>
              <a:rPr lang="ru-RU" sz="1400" i="1" dirty="0" smtClean="0"/>
              <a:t>(Потрясти</a:t>
            </a:r>
            <a:r>
              <a:rPr lang="ru-RU" sz="1400" dirty="0" smtClean="0"/>
              <a:t> </a:t>
            </a:r>
            <a:r>
              <a:rPr lang="ru-RU" sz="1400" i="1" dirty="0" smtClean="0"/>
              <a:t>кистями</a:t>
            </a:r>
            <a:r>
              <a:rPr lang="ru-RU" sz="1400" dirty="0" smtClean="0"/>
              <a:t>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А теперь полетели и на место тихо сели.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26393-ECCE-4ED4-A981-3D6B26E35919}" type="slidenum">
              <a:rPr lang="ru-RU" sz="2000" b="1" smtClean="0">
                <a:solidFill>
                  <a:schemeClr val="tx1"/>
                </a:solidFill>
              </a:rPr>
              <a:pPr/>
              <a:t>11</a:t>
            </a:fld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images (10)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1919" y="3717032"/>
            <a:ext cx="2057371" cy="2592288"/>
          </a:xfrm>
          <a:prstGeom prst="rect">
            <a:avLst/>
          </a:prstGeom>
        </p:spPr>
      </p:pic>
      <p:sp>
        <p:nvSpPr>
          <p:cNvPr id="4" name="Вертикальный свиток 3"/>
          <p:cNvSpPr/>
          <p:nvPr/>
        </p:nvSpPr>
        <p:spPr>
          <a:xfrm>
            <a:off x="3347864" y="3789041"/>
            <a:ext cx="3024336" cy="2483168"/>
          </a:xfrm>
          <a:prstGeom prst="verticalScroll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Солнце печет,</a:t>
            </a:r>
            <a:br>
              <a:rPr lang="ru-RU" b="1" dirty="0" smtClean="0"/>
            </a:br>
            <a:r>
              <a:rPr lang="ru-RU" b="1" dirty="0" smtClean="0"/>
              <a:t>Липа цветет.</a:t>
            </a:r>
            <a:br>
              <a:rPr lang="ru-RU" b="1" dirty="0" smtClean="0"/>
            </a:br>
            <a:r>
              <a:rPr lang="ru-RU" b="1" dirty="0" smtClean="0"/>
              <a:t>Рожь колосится,</a:t>
            </a:r>
            <a:br>
              <a:rPr lang="ru-RU" b="1" dirty="0" smtClean="0"/>
            </a:br>
            <a:r>
              <a:rPr lang="ru-RU" b="1" dirty="0" smtClean="0"/>
              <a:t>Золотится пшеница.</a:t>
            </a:r>
            <a:br>
              <a:rPr lang="ru-RU" b="1" dirty="0" smtClean="0"/>
            </a:br>
            <a:r>
              <a:rPr lang="ru-RU" b="1" dirty="0" smtClean="0"/>
              <a:t>Кто скажет, кто знает,</a:t>
            </a:r>
            <a:br>
              <a:rPr lang="ru-RU" b="1" dirty="0" smtClean="0"/>
            </a:br>
            <a:r>
              <a:rPr lang="ru-RU" b="1" dirty="0" smtClean="0"/>
              <a:t>Когда это бывает?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8438" name="Picture 6" descr="http://cs409019.vk.me/v409019241/f9/AJcxvd2Quvk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2636912"/>
            <a:ext cx="2592288" cy="4004456"/>
          </a:xfrm>
          <a:prstGeom prst="rect">
            <a:avLst/>
          </a:prstGeom>
          <a:noFill/>
        </p:spPr>
      </p:pic>
      <p:pic>
        <p:nvPicPr>
          <p:cNvPr id="18440" name="Picture 8" descr="http://cs323917.vk.me/v323917005/46a9/puR2SvIgtOg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2780928"/>
            <a:ext cx="2454818" cy="3240360"/>
          </a:xfrm>
          <a:prstGeom prst="rect">
            <a:avLst/>
          </a:prstGeom>
          <a:noFill/>
        </p:spPr>
      </p:pic>
      <p:pic>
        <p:nvPicPr>
          <p:cNvPr id="18442" name="Picture 10" descr="http://img1.liveinternet.ru/images/attach/c/0/34/231/34231887_soln2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9552" y="404664"/>
            <a:ext cx="2088231" cy="2088232"/>
          </a:xfrm>
          <a:prstGeom prst="rect">
            <a:avLst/>
          </a:prstGeom>
          <a:noFill/>
        </p:spPr>
      </p:pic>
      <p:pic>
        <p:nvPicPr>
          <p:cNvPr id="18446" name="Picture 14" descr="http://admin16.solinepro.ru/goldenbee/upload/user/image/r_rer_r_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260648"/>
            <a:ext cx="2448272" cy="3264362"/>
          </a:xfrm>
          <a:prstGeom prst="rect">
            <a:avLst/>
          </a:prstGeom>
          <a:noFill/>
        </p:spPr>
      </p:pic>
      <p:sp>
        <p:nvSpPr>
          <p:cNvPr id="18448" name="AutoShape 16" descr="https://encrypted-tbn0.gstatic.com/images?q=tbn:ANd9GcTIORPeT9oB2DkwTSZ9CAf20LRiv4ENFk8RZ_9elTeo_9l_tSJU5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50" name="AutoShape 18" descr="https://encrypted-tbn0.gstatic.com/images?q=tbn:ANd9GcTIORPeT9oB2DkwTSZ9CAf20LRiv4ENFk8RZ_9elTeo_9l_tSJU5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52" name="Picture 20" descr="http://www.wallon.ru/_ph/16/653420253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788024" y="908720"/>
            <a:ext cx="1656184" cy="23756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54" name="Picture 22" descr="http://www.usiter.com/uploads/20120418/pshenitca+rozh+kolos+kolosya+15432518741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8F1B5"/>
              </a:clrFrom>
              <a:clrTo>
                <a:srgbClr val="F8F1B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260648"/>
            <a:ext cx="2337783" cy="2023706"/>
          </a:xfrm>
          <a:prstGeom prst="snip2DiagRect">
            <a:avLst>
              <a:gd name="adj1" fmla="val 11475"/>
              <a:gd name="adj2" fmla="val 32446"/>
            </a:avLst>
          </a:prstGeom>
          <a:noFill/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26393-ECCE-4ED4-A981-3D6B26E35919}" type="slidenum">
              <a:rPr lang="ru-RU" sz="2000" b="1" smtClean="0">
                <a:solidFill>
                  <a:schemeClr val="tx1"/>
                </a:solidFill>
              </a:rPr>
              <a:pPr/>
              <a:t>12</a:t>
            </a:fld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3" name="Управляющая кнопка: домой 12">
            <a:hlinkClick r:id="rId10" action="ppaction://hlinksldjump" highlightClick="1"/>
          </p:cNvPr>
          <p:cNvSpPr/>
          <p:nvPr/>
        </p:nvSpPr>
        <p:spPr>
          <a:xfrm>
            <a:off x="179512" y="6237312"/>
            <a:ext cx="467544" cy="432048"/>
          </a:xfrm>
          <a:prstGeom prst="actionButtonHom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2780928"/>
            <a:ext cx="525658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Лето</a:t>
            </a:r>
            <a:endParaRPr lang="ru-RU" sz="9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26393-ECCE-4ED4-A981-3D6B26E35919}" type="slidenum">
              <a:rPr lang="ru-RU" sz="2000" b="1" smtClean="0">
                <a:solidFill>
                  <a:schemeClr val="tx1"/>
                </a:solidFill>
              </a:rPr>
              <a:pPr/>
              <a:t>13</a:t>
            </a:fld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030392">
            <a:off x="109560" y="3743708"/>
            <a:ext cx="2624688" cy="144655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такое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лето?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482" name="Picture 2" descr="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356548">
            <a:off x="4934431" y="974105"/>
            <a:ext cx="3531797" cy="432708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272450">
            <a:off x="5070120" y="429524"/>
            <a:ext cx="3617382" cy="531674"/>
          </a:xfrm>
          <a:prstGeom prst="horizontalScroll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Игра «Ошибки художника»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26393-ECCE-4ED4-A981-3D6B26E35919}" type="slidenum">
              <a:rPr lang="ru-RU" sz="2000" b="1" smtClean="0">
                <a:solidFill>
                  <a:schemeClr val="tx1"/>
                </a:solidFill>
              </a:rPr>
              <a:pPr/>
              <a:t>14</a:t>
            </a:fld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332656"/>
            <a:ext cx="6696744" cy="940653"/>
          </a:xfrm>
          <a:prstGeom prst="horizontalScroll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Летом чего (кого) много можно увидеть на полянке? </a:t>
            </a:r>
          </a:p>
          <a:p>
            <a:pPr algn="ctr"/>
            <a:r>
              <a:rPr lang="ru-RU" sz="2000" b="1" dirty="0" smtClean="0"/>
              <a:t>  Игра «Один - много»</a:t>
            </a:r>
            <a:endParaRPr lang="ru-RU" sz="2000" b="1" dirty="0"/>
          </a:p>
        </p:txBody>
      </p:sp>
      <p:pic>
        <p:nvPicPr>
          <p:cNvPr id="4098" name="Picture 2" descr="http://v-garmonii-s-soboi.ru/wp-content/uploads/2012/05/buratino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15616" y="1628800"/>
            <a:ext cx="3203848" cy="4026380"/>
          </a:xfrm>
          <a:prstGeom prst="rect">
            <a:avLst/>
          </a:prstGeom>
          <a:noFill/>
        </p:spPr>
      </p:pic>
      <p:pic>
        <p:nvPicPr>
          <p:cNvPr id="5" name="Рисунок 4" descr="images (23)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785995">
            <a:off x="6286328" y="2015559"/>
            <a:ext cx="2304256" cy="1413063"/>
          </a:xfrm>
          <a:prstGeom prst="rect">
            <a:avLst/>
          </a:prstGeom>
        </p:spPr>
      </p:pic>
      <p:sp>
        <p:nvSpPr>
          <p:cNvPr id="4100" name="AutoShape 4" descr="https://encrypted-tbn0.gstatic.com/images?q=tbn:ANd9GcQ4i1gMbr72emoA5AG8D0SE0Gf8j7JOXHce0um5H1vdAnO803w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s://encrypted-tbn0.gstatic.com/images?q=tbn:ANd9GcQ4i1gMbr72emoA5AG8D0SE0Gf8j7JOXHce0um5H1vdAnO803w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data:image/jpeg;base64,/9j/4AAQSkZJRgABAQAAAQABAAD/2wCEAAkGBhQSEBUUEhQVFRUWGRoaGBgWGBUbHRcbGRcVHBgaGB0aHiYeHB0jHRsYHy8hIycpLCwuGh8xNTAqNSYrLikBCQoKDgwOGg8PGi0kHyQ2LykyMDApLTUpKioqLCwvLDEwKiwsLSwsLS8pLCw2MCosLywsLywqLCwsKi8sLCwsLP/AABEIAN0A5AMBIgACEQEDEQH/xAAcAAEAAgMBAQEAAAAAAAAAAAAABQYDBAcCCAH/xABFEAACAQIDBQUEBwYDCAMBAAABAgMAEQQSIQUGMUFREyJhcYEHMpGhI0JScoKxwRQzYqLR8EOSshUkU3ODwuHxFmOTNP/EABoBAQACAwEAAAAAAAAAAAAAAAAEBQIDBgH/xAA4EQABAwIDBQcDAwMEAwAAAAABAAIDBBESITFBYXGR8AUTUYGhsdEiMsEj4fEUQmIGM3LiFSVS/9oADAMBAAIRAxEAPwDuNKUoiUpSiJSlKIlKV4nnVFLOwVVBJZiAABxJJ4CiKM3r22MJg5pybFEOXxc6IPViK5xsHeDFQqheaR3YAuJWZwSdSLMbL07tqxbz7x/7SnUrcYOFrpe47eQXGcg/VGoA8+pA9z7Hf9mGJOilsoXnbWzfEEfOqWtqHOfhjOmtl03Z9Gxkd5gPqyzXQNib3Rz2V/o36E6HyP6Gp+uLYeY+oq37s752PZykkDTxHiOo8OIrKm7QN8MvP5UCv7OdBd7M2+37b+avVK8o4YAggg6gjnXqrhVCUpSiJSlKIlKUoiUpSiJSlKIlKUoiUpSiJSlKIlKUoiUpSiJSlKIobePe7D4Jbzv3j7sa953+6v6mw8a5lt3beI2gb4j6HDg3XDqdWtwMx5n+EaDzFzG71w9nt2dQbdoQwawJBaJWtryvcW8q2Y8QwcZgucagEAq1ugOh8Qap6ypeDgbl7rp+z6GINEhzKmt3N3GxLAkZYF6aXt9Vf6jhW7vtthWK4eK2WM97LwuBZVH3Rf4+FR+M3txLp2dwgta0a5dOl9SB5WqLVcvHU8hVcXhrcLVYNge6USy2y0A9yvcMJuFXV2Nh/fQVadrbn2jQr3JAoyt1sPr+PO/503c2OYSs0q3Y8AeAHMef5fGrLtHGiRRYWVdWZrADTmeFqi3Y5riHHGLWHjf3FvlQauscJBg0F7nZ/Crm7G8rQuYZwVtxB5fxL4HiQPMVfVYEXGoNcV3i2x2mJaRCcq2CnmFUABreNibeNXbcfegOBE5+74E8h4Hl46cxV9TSOhIjfodNx8FzIlhqA6Wn0BsR4eBH+J2eBy8FdaUpVqsEpSlESlKURKUpREpSlESlKURKUpREpSlESlKURKUpREpSqjvzv2uCHYxKXxUi3RSLKoJIDuxsLAg6A3NuQ1rxzg0XKzjjdI7C0Zrm29cgm2/KV1EZUE/8uNQf59Kk9obNICBmGZ0WQW4pmva/jpf1rT2BgI4bviGaR3OZ7amQkk5cx0AuTc8dTp028RimmlaVuLHgOA5BR4AWHpXNVMokcXjyXZ00To2huwD+F4wgeQhFW8nMDgPG/TnVp2LsBI2DSG7/AGrXC/dH6153WwGhZrDtCBc/ZH9Tf5VbNo5DIgFief3fGoOAytc5pAAIFvG+o8VBrKwh3dN02le55EKrGlm4cOQB1JP98aoG1SZ8TM0kkhw6SFVQMfpGUC6oOAA4luV9NTWDau984Z40KItyLotmI5akm2h5WrxgZx2cBHu5Cvk4Yl7+JJB8mFWc0j2R95lc2GWgAvZcrTGHtGpFOb4W3cb/ANxGzh4rM6riF7EpHGf8EqAMjD6jEcQ3A31uQaquGxDQSC1wL2sfqtfVD4E/A+lb+z8M0WLnh1yv9PEfG9nF+tyB+EGs+8mFDssltMQve8JF0fyv3W9a10zw68TjcHMddaFTe1YxRPZWwty+17dhBXUN19uDEwg37y6N/X++dTNcW3K3hbDT2c8DlfxB4N6/mPCuzo4IBGoOoNXdNIXDA7UevgVrmjawh0Zuxwu07vkaFeqUpUpaEpSlESlKURKUpREpSlESlKURKUpREpSlESlKURK4l7X9og7VhVNWijQN5s7HKfwkf5q6ZvlvlFs+Au5DSMD2cd9XPj0Ucz+pArjm7+w5sZiziJzYsxcs9lF7+8b8EXkPAAVEqpWtZYq17OhOLvDoFKz4LJqvd55T7rDw6eYqY2XslpSCQVj6nQt4L4ePwrC+KBxKMnu9ooTxRbIPioHxq/7LwYdsxIsvLr09K5dwkke2Jmp2q9q6kwsBtr6L8l2WEhVuB0GXkL8APKq1tzbUsDuiRZoxoWQkyAc+6dCPu61bMbjAxLE/Rx6k9T4f3+dUJMTNPJJIiZkBN7EXJ4nKOJtcfEDjW8wwteXRgWGVzttqb7z7FchV1L2hrDe5ucvBV3aGJR5syMGWRAQR1U5WB6G2XSvey8eIyySX7NjxGpRhwcDnpoRzHiBXreLBIDHiEFrsA5HBg4sGI63trWhOnOrWMMkjDdmnJcvLI+lqBNEbHW/W5WWTaUMaiSSeJlHuiIh5GvbQA6pwFy9uHOsaYZ8dD2t1iC5xh4RqXy6ub8ybWvzI5c4KDdJ5UEglhRXYgZy9+7a+iqevXnViVUitHDJmbDqluo1JLEcszFmt0tUGQQ0o/SN3X5BdZC2o7YA/qBhZbZkCdnFVraQsEnHD3X+Vz+Teprqns9232sBiY3eLh4qeB9OHwqj7QwimSWMDuTKJUHQkElR6519K0tyNsnDYhCx0RuzfxQ8D6Cx/DU2OQAiQdA6clr7KxSRSUL/uZct4jJw89fNdxpQUq4WCUpSiJSlKIlKUoiUpSiJSlKIlKUoiUpSiJSlKIuce2rAD9mhxIAzwyhdeauDcH8Sr8TVXw2DLQrPGT2bECzHML5c1tdQbX18DUz7ZN41lVMDD9JJnDyBdcuUHKp8STc9AovxrQw8iwbPjw980mbO5F7L3SMoPM6k6VTV+EkWOa6fsvvBGBbU+imdh7E9yZyDoCqjgOhPiKnMViTHHnClxfKyhgvK44gg8DxtUhulgisK5hwRV9bXasEkIaKYDha4/CSR+VUbYDiZI/PFisOGnNQqyodIX2Omiqu1d6s4yyxyQR8gVuvmXTML+dq8bv42OJ43Z80SdplZLEHtbXD21FrX+HC1RmP2mySHU24W4jQCtdFglNx9FJ9uI5b/eHAjzBqy7sluI38tnl/PBcg2uAmLgbOzFzoQcj1kpfePCxyB44nVhMrMtiDlcEHlwubHzzVWsJJ2kIbmBr66H4N+dbM2FkhYOwDqNe1jHDxdRw8xceVYUYR4k8DHKO0WxBBD6SAEdDr8K3wNwMwtN9vLX0tyuotS10gJcLWz3WOvrnwUjsOa8ckXND2qegAkHwyt+A1jmjyY6OQe7iEaNvvqLr8QAPStbO0EwZdShv4MPHwINvImpXaGHDIDHqpKywn+JDfKfHQxn/wA1Eq2Wd3g0dl16HyXUf6brMcJpnfczMcNvIrzj5LRwSc0d0Pl3XA+cnxqE2pD2eLuPdlHz4r8rj0qc2qP91cjgJ0I9Um/S1Q23O9ho5BxjNv8AKbj+Umt9N9Ubd9x+QolRN/Sdsl48WnyIAPv6Lr25W1O3waEm7J3G81tY+q5TU7XNvZltHLM8V9JFzDzX+qn+Wuk1cUz8cYPkrLtGDuahzRocx5pSlKkKvSlKURQO9+8RwsSiMB55mEcKHm5sLn+EXF/MDS9TcIIUBjc2FzwubamqrsfCDGY1scTmiizRYYcjlJEkw8C2ZVPMC/SrbWIuc1ukDWgNGu348vdKUpWS0pSlKIlKUoiUpSiJWrtXFmKCWQalI3YfhUn9K2qxYvDiSNkbg6lT5MCD+dF6Nc1wTd7Z+fDGZgzMzFpHBNwWYgFiOpBOvM+NWPd3BI01pGLEd5L2sbcb9SONY/Zn3HOGlHAywSKeoufzFq8bPJEsVuPaADxF7H5VydUHHFn4rtWOxMcwZZA343/IK6GNpPky6AAG5AN7Aa8PDoKjZdvw9kyQuJHbRiPq30OnHh4VLjCZeyYfWtf1H9Ko238LCJGWVA1iQptqADpZhYj0NYwtkH+7cu0G2wIByC4+tmEbfpyB14rRxWzA+ITOcsbN3m6acL8rkWv41MrsGVsUEKxvhjwOWNci20ClbOGHAW4/G1euV/dYhh/BOM6+Wb3h8TWSPaksOpR4x9uA9pGfNOI+Fb3skdax0ytp+9+F1WUU0cGPC1rw7W9iRw6HmpDa2z3wbXBLRE21+qejefJvj4we19mK8fbQXDRkuYxwP27DkSOmhtwvU/FvT20bLIqzoRZmiOoHircD8KgMDiSj6XIHAkWuL862QCUXLhZw9Rv3qBLKyF9mfadQdn7JnEsCuNSoAPip90+nCsux9oql4ZTaNjcN/wAJuGb7p4MPAHlWvCow+Iyf4MwJTwB99PwnUeFYsdhSrFTy+Y/9VLDWvBYdDmOtxUYvko5mzRnMevhzGu8FTm9MsccKRCVJJJH7RshBAVUKjh1zE/HpUPAM+HkTwB/7T8iKkN3diQQRDFTASM5PZodEXv5Mz9SWsLcPzGXapvOWsF7aMkgcAwDKbfijv61oY6Nn6LM8Od94Oisa+GeUCvfkHWHMGyjtzNodnNh5CbWYK3lfI3yJrudfPOB07Rejm34rEfnXftnYntIY3+2it/mUGrClNnvbvvzXWV7u+poJ/Ftvb91sUpSp6p0qt74452EeDgYrNiiVzDjFCP30vgQpyr/Ew6VYMROqIzuQqqCzE8AALknwAqs7mwNO0m0JQQ2IsIVPGPDKT2Y8C5vIfvL0rw+C2My+o7PdWTBYNIo0jjAVEUKoHIKLAfCs1KreO2s+KlfDYNrBO7iMQOERtrHFyabryTidbChNli0YiseO3saTFDCYJVkkB+mka5jgW+t7EZn4i1xrpyNrRUdsPYEOEiEcC5RxJOrMftMeZ/sWqRrxt9qzkLDkwZDmevBKUpWS1JSlKIlKUoiUrm29HtTfPJDs2MTNGGMkxF40C3zEagECx7xIHTNVGk342pPxxLIOiKi/6Vv860vma3VToaCWbRWze7Atg9qdtHdY8WLhh9WZQQw8Cym46knpW7uzssZhNIDbgo6LwJ9dQPCueY2GeRQ2JxM7KSMvaSkDNyy9o1r8eAr9GzZYuD4hPxsPyYVRVbGzOux1rroooJhD3VxfTfZd2nxiuY1Tk1+FrWBrnm8wLzM4F1u2v4jVVg2ni4zdMTOPNnP5lq2W2rio/edG8HXJ/rVDXt5C7E4gk+Q0sqHtDsWWRgjaeuSlNjwqzyXjWVuzGRGIGY5xexPMDXTW16lNpbpSwqJcPfUAtHmzWNtQjfWt0PHx4VV//kn/ABoB95CR/wCD8anNm76C2VZtPszj/vH6k1rk70Euby1HXI71Tf8Ai5Iou7livYk4m/d0FHq0MxvIuSQfXS6sD4ka/nWWTCSpqQMQnUWWUD07r/I1727C0sglSMKSO8VbMHPXh/7rDhMYyfqvL/xW4Xc0Obyvp5jRUxmMbjHKLjxt+Csj4eLEwGNHIZTcZhZo25Zl4gcvU1HpMZI+8LSxd1x4D+h+RFTcmGjns2odeDKbOvr08DcVB7ZjkhkWVhmHuu6iwZeALr9VhwuNCDytakDruw7dc/H83UiaJssVmeXXXupPZy9thZISdVzW+5LYE/hkCn8VMdJdYHOhLOD4X7JiPi7VobPxvZSK4GYDQr9pSLMvqPnapneTDqsETI2ZXkZkPVTGup6G/HxFeOjLagHYb87LfFWtm7KfA77mWtwxD2zVVgFpZPEIfkR+ldr3NlzYCA9Ft/lYr+lcXUfSn7i/6nrr/s/kvgI/BnH87H9anU5/Xdw+F1OH/wBPTnh6gqx0pWrtTaSYeGSaQ2SNSzeQHAdSeAHMkVZqnAuq9vWTi549npfK4EuKI5QK2kd+srjL91Wq1KoAAAsBwA5VBbpbLeON55xbEYlu0lH2NLRxA9I0svnmPOozFY2TabtDhmaPBqSs2IU2M5GjRYc/Z5NJ6DmTitxF8hoF7xu1ZdoSNh8G5jgQ5cRil435w4c836vwXlc2qybN2bHh4lihQJGgsqjl+pJOpJ1JNzXrAYCOGNYolCIgsqqLACtivQFg518holKUr1YJSlKIlKUoiVTPa1t44bZsgRwss1o01sxDMBIV53CX1HC4qzbZ2smFw8k8pskalj1NuAHiTYAdSK+fsC0229pZ52yrqza6QQpqQvxAvzZrmtcj8IUinixuudAseE3jSLZT4WMZZZJw0ht70SoMov4MoFuhPU1tbHxCuq9Ae98agYcEJZW7MEIWOQE3OUk5QT4C2tWrB7uiM5VKZ7arm73qKp6l7ALE5rrqNvdku0BWfamz8RJiUkgaDs1jKfSqHAz3DHKQRe2Wx8Ldb59j4dMLCIu0aY9OPoo1yr4X61k2DgY2n7KdCcwIHecEEC44HgRf5VcYt2Ai3jmliHL6Rbfzg1UvfpFrwGvmLlR53RU0uYJJz3fn2Va2duvJK+aReyjvex0JHQDl5m1dCnwyrESytIAL2UXJ8FHOoUbFxQ1jxIcfxxxN80KmvwHHx/4cMn3GkjP8wYfOtd3YryNB8NRbmFW1M7qlwJcMtmY91rfsmzcQdMiN4gxN8Rl/M1H7S9liNrE7DpezD4ix/OpPEbRD/wD9OCc/xBEk/mjOb5V62diMGGtFLJA32O0Zf5JRr8K3tkb/AGkj1H5CyxuaLsLhycOY+FRZt2cbhCTHcqOPZnMPVCL/ABWmF3nRu7iY7H7ag/Me8PQnyrrwZGAub+JsD8gB8Kh9tbpQYgEsgY/aGjD1HH1vWfe3zdZ29uvLrgo0kkFQMNQwcR114Knpg9BJA4IPDUEHwv8Aoa3VGdLOtrggg/3wqG2hu3NgnzYeTMrfVYWvbkfqt56HpWbDb0RkWkDRuOKkE28udvP58a9JMgDmG+/aqyTsd0f1093NOwfHxyULLB2MhibhxQ9V6en98K9PiTZULHKLlVJ0Uta9ul7U3k2okpUpchb3JFuJHDy/WoSSb+oNWbJHOaCRmtsP+l2SgSSPLbg3bbO+z5t7KURwZTr9Ufn/AOa6v7MXvgT/AM17fKuH/t4U6m1/ko4/09atuxPbNHg8MkMWFeQi5ZnkVLsxJNgFbTWw15Vup22kLir2sY2OiZTMzw2HIWuu4VA7Ri/acUkR/c4crLL0eTjDGfBf3pHXsuRNcW3v9rk+ORI0VsMgJL9nK134ZbkKpAGptzuOgqZ9m+8DTxzQ46cnCqQxLHvTFrjs2b33SwuRqTYKTlOUzTIFTspn2uNfDauhTs+0yUQsmABs8ikhsXbikZGqw8i41fgulybRhsMsaKiKFRQAqqAAoHAADgKp2P8Aafh4haJGYDQXyxrYcLX1+VV/F+1Wdv3aKo8FY/NyF+VYd+zZnw+dFhNEYh+sQwbznyFz6LqtK4tNv5jn/wAXL6ov+hD+dYhvnjR/j/Fn/pXvfHYFVSV9O3IOvw09SD6Lt1K4qu/GMHGQH/qOPzFqkcJ7SMQvvlreIRx8VAI9TWJqCNWn0+UbXQO2263XXWaVStm+0dWtnCm/MEj89D8atWA2rHMO42vMHQj0rJlRG84Qc/A6qS17Xi4K26UpW9ZrnXt1nZdlqFvZp4w3kFkYX/Eq1z/cLFImC2kAwWU4buXNiVs4kt46r8q7lvHsCPG4aTDy3yuOI4qQbqw8QQDXzXtzYpwmIkw7OkhjNsyG4POx6MOa62OlzUedt1Z0VnAsUruvIoZSeR/7tf0qcxWDVnBfEM0aymZI1VAQ5Fv3g72W2lrjSq1u3sySR+5oOJP6/pU1i5YI/fmXUkXyylSR7wDBSpI524VSTgGXI57hf8ZLpQInsb3uVlathYJpJxPIMiL7ubTNobWvy1vep/bCYPEBBiDG2S2U9qFtbUc7VTNmSpFlaSKKaF7HNkRjY6gqSL8OR+VdBwewsOyZhFDqO7ZEAOmmuXhVYQ8SfQfa2XFVnaBcyQPJy0FvDmq/+wYBTdZ8h/hni/pW3h9pQp7u0Wt0eSB/9VbKbLmF7wbPXU21kOl9L90a241uYfBhdZRhAvPIjfmTYfCt31t1ePT4Ud8xI+p1/MH8FfkO9GHtZ54XPXNEP+40l2phZBbNEw6Z4yPhcivEu2cAptmhJ6IAx+C3NY/9oYdvcw0jf9FlH8wArXKCRmRy/wCqilm3C4dcAtSaPDKDlZYz/wDU1j/lXT5VWsVvLiIbHMHHjYH5g1ZsayFT/uj26ZEHzBJrnm18O1yRFkAOpuCfUDQV5SRteSH58bfyraiY14OMX42K3dpb6PIozJqvD3ba8b2sarWJ2z9sEqOoJt5MNQPO48KxzodNb1HY0AKbhRyGlyT4dPnV3FBGwWaFOcBELMFluJjUkYKhOYmwWx1J4Aacaj8djCNFZfw6n48K15dmSJGJHXIp93NoW+6ONud+HxFaimpbGDUKBLUuORyWS9+PCt/A4dpPdyxr9q2vpzrUwmFMjeFWrZeEA4WFuXOvHm2Q1UeSRkELqiX7R6nYN1yvWzd3UuAkZlc8MwJv5KB+lTrbBdR9LIkQ6M4H8qXYeRIrLgttPFGUVY7HiSrAt94qwuPDhXn/AGu49wRoeqqb/wAxNQ3NlLsrcT1kuYd2/HM39R7mD/5jAHN17n04JJu4FOVHBktmcZQojTk0j5iRfkp1PG3C7/Y6r7xeQ/wKbfHn/LWthMZJEXKOQX1e4DBzqbsGuGOp1PWs52tIfqxf/mo/LSspGznJrh+fZV1NVdmB5knjcTsF7j1IJPHLcs0UAB1gKIASzydlZQOJtndj0sBxIrPszHZzmjXJFcqHdUu1uORbWFr+81wL8CaicZtBnUqzIFNrgKi3sbi9gCddbGtzY2HxDKEhBZL80UqpNrm7AhfG1ajTuDCXO+ribfz6Kee16d8oZHCRHtwtaHHls4G+9b/aTK1kijSMcW7VeH2iOzJv4sfM1KYDY/7SMrBQpItIURW01tGbA26ubjkA3GpTDrhsJGHlOd+WgFyOaqBZR4gX6npFz7SnxZZowsMQ952NgPNjz8F1qE02sWHEeJtx259ELof6U1bMJYGR7wL8L7OAv/yW/isJg8IpUFCxFmAXMSDxBYm+voKruC2gYpCYmOUG6g8V9f7FJ5MNEQoz4iQ8L5lUn+FF+kbzJArcwG4+Lm72VMOp1+kuzeiA2HqTW1tPLK7E33Nh5n8Kc2KjpoTE/Q7LAeYAzHHIroWw9qjEQhxx4MOhHH9D60qB2TuB2KENiZXLNmJsqjgosANANKV0cYeGgO1XOyBmI4CbKd3kxzQ4PESp70cMjr5qjEfMV86brYYSpjC4zsMLK4J1OcSREvrztmJPnX0xPAroyMLqwIIPMEWI+FfPcOEbYm1gsyl4e8AbX7WBwVPgWA4jqvQg1hMDZS6N1iRtW1uziVRSDwOhtyta3yqLm3aJVYmxbvAhJSMKe7m42zHKCeuvE6a1s7bijwmJVcPKs0Eqh4yDcqrMwCN4rY9DbiL1neU9tFh4kEs82oDsVRBqQWtqdATbp1qle10by5p1z2bNuelgumc6mljEsl8lmhdQqRZssaCwvdiB1Nhcn0HpV8wuOldFGHhAQABXmcC4AsO6mZj8qoMxngxseFxMOH+kF1aHMNLNqDe+hUgggVa915OwmlJcCJQCSxsAxIy+ts3nVdUtaQD5+INzu28VoqXR1EOJn9uzZs9VubQkMbKMVjDGzXKxwqEJA42uGe3jpWth2wzt9HhpsS3WQl/iWL2+AqWxWOfENePDx+Es6AC38KkGRh55RWRN33lH080jr9lT2UY/CmpHmTWtro2mwvfwHwPyq9krGN+vXcbejbepC/cPtZIbCYYbDD7GfO58MqWA+flW3/8AKkP7qKeTxEZUfGTKKjRjMFhtEy5ukCAkn73A/Gp3ZwzrneIxjkHa7W6sBovlr6VvHef2NA63XUeZgAxlhA35X8jmeZUdPtGeThAF6dpIo+SZ/wA6rG39hyNd5X0Yi4Q2F/VbnhV6xW0UjUt3VA4sbACqtt/eCGKIy4vRTfs4j77+OXqeh0UcbE2EUOLZLtOInwHsbrKmmMbsTW2Hr6rmz4Zi5WNSbk2PhfjevMzw4U3e0s3JF4Kf4j/flzrS2nvXLLfJ9Ch6e8fxf0t61D4aBpGyxjxJPIcyx5CuhbG4j68h1tV1JPfIL1tDGyYiTM12bkFBNhqbKB041rYPDZ5FS3EgH461NLhBGMsZNyLM/AsDxVfsqfiedhpVn3O3HMoMpsqjQHXiCPDXh/d6yfOyFlzkFGdCAcchyWPdvYCSFmYdxTaw5nkPQfpVgXZeGkFhGp9CD/fjUTs1+xx80d+6TID+AsQfkR6mtjZ+LHagDje3nfQ1DIe+7gToCFy/b1U9lQ1hP0nO3h0brBBs2BY3Dqc0blCVd1uLBlY2NvdI5ca/cLgYXNg8wv0kB/Nb1J7Lgz41hxHbLf8A6cKE/O1ZdvbRSSTKkWR1e19MxUAg57Cwu2WwuTofX3vXF2HO5F9dL7uKp5Y3YXS3Fm2FiBne2m3bsUHHsq8zQ3kLB1AOewKye4TYaW1B8qmZd1olKhSMQxOqhpSQObakrlHXhUjsbYBxEsztol1W/C/Zg5iDyszML/wnjwqZxe14MGuSMKXOtuv8RvqfvNc9BWEk7srkj85Z9bNpU+m7OdO4hrdbW3eOVreZ5FQ+G3VjhmWZgkaqpDKNA1yuUk8NLHnc8K3dqb2qqFMPFm5ZiBp4gG3ytVX29vSt82Idnc+7EnHwv9keHE9RWrhdmbTxgDQYdYY/qkgDTzbU+ZF/GtccE82eo0z8OPXgupio6akAMhz65+yzS49WPaSNdQe/mOU6HgTy00Fh5V7wU2J2pIEw4yQrpntZEH/1rwH3jc+tMD7KMZLiFGLYZOJIII08vD18uNdd2VsqPDxiOJQqj5+Jq0p6AN+/ksavtMGwh5+HBR27e58GDXujNIfekbVmPmanaUqzAtkFQklxuUpSlerxKg97t0YdoQGKYWI1jkHvRt1Xw6jgfgROV+Nw0ovQSDcL5PlTs5XQMH7N2XOtwHysRmAOtja/rU0k8MrRyO0iSxgAPG+U933Se6SGHC4tUdu5u5iMZL2MCZpBcuWNlj1sS55a8uJ5Csm8O7mIwEvZ4pMt/cdblH+41vkbEcwKr5IsWa6SOdgAY+xVki20ryEo2aUrYyOWd7DlnbgPBbCtiZoo+zE0yq8l2UyFsi2F8zZQSL6DTiTatDae28LPDFiFAixikLMioQkwt+9GUZQdBcaHUjWwNbcG0oJFXtY43KjulgpIHTvDh5VVzQ4LYQbeqsYnmSG0QDSpXdzbbWglQv2crZWRiTbvZSR8yDYfpXQ9q7KjxOG7KR3RTxKNlPPT5/Gxqh7vyLiJA/FITokYLHNyvlGgGnGw5datbYmZv3cOX+KVgP5UzE+uWqx8pikuBnvO/Liquv8A9xuEjENTlr8rPs7ZMGH1iQs4+u5ufTp6WrBidvZmKRAzuNCFICIf4391fIXbwqA2ztzDRXGMxfaH/gw6DyKoSx/G1qo28ntIkmTscKv7PBa3dsHYdO7og8F9TyrOOCapOenJvyes1FDTI7E44j6fPkLKy7zb6Jh2tmXE4ocFW/Y4c9bXuzjxN/u8DzXaO03mkMkzmSQ8SeA6ADgAOg0rSz6W4Vct0vZxLiWDTBkj+zwZul/sA+WY9ADmq4ZHDSNxHX14AfjmpQwxi5Vf2PsObFuRGpIX33scqDx8TyHE1azu2Y1yKLAe9cG5PIv1YnQLwH59QwWx1hVYIAqkC5sO7ED9bxY8r3J1uTY14kjUBTGLgm0IOudj70zdQBcg89ftLUCStkcbhtgvIqwNN7KgYHc92zs/dyA3vpZvs35nh+Xn07AYFMPhliFgVClvC9+PwPwrVbDjtoYBwH0kh8FNxfxL2Pjlaozau07YJ5HuDiWZvFY8tvlEpt4kda1F75WOx8B7LGaV9SADkLj1/YE8lSMH9JjJJDoDxPTtWv8A6S3wq1bZmhmliEQsY294WIyKOo0tmtYXPPhe1a2726EssIZhkMrGRrgk2PugLxsAfLWpxt34YFbOW4d5iQNPS/51ImcxgDidMgqKsZNV1LmsaMOQuf8AHPLz2qK3d2E00QfMydozvdb5mDngANT3coPAVLYjZmHwa6pryubsT0spAvUbtbf2KFQiuIVsAAq5pWFtLLwjTpmPDlVSXaU2Mmth2dQcqmWS/czOALdGJZRfQDw0tl3Uk2TLi/XWnnqrKDsuGL9Se2XP4HqVM7a3zEHcJyEcIogC4+8Tovlx8Kq+I2riZ2BSJkPePaPc2BHeYkjoPGuv7rezrDYNQSgll5yOLm/PLfhVmkw6sLFQRYjhyIsflVnD2bGzM5lbHdpYfphaAOutVRNwPZ3BFGmJkInkkUOrHUAMAQRfiSDz+ddAqtez1yMCsDG74V3w7f8ARYhD6x9m3rVlqyAAFgqp73PN3G5SlKV6sEpSlESlKURKUpRFo7N2JDhzK0MaoZnMkhH1nPEn+nDU9TWXaOzYp4zHNGsiNxVwCPnz8eVbNKL265btz2DwOS2EmeAn6jjtE8gbhx6lqquJ9im0k9x8PIPB2HyZB+dd8pWBY0re2pkboVwHB+xvamYHNBEftdqbjyyKTVs2X7GHa37djppRzjjZwvkWckkeSiupUrzumXvZHVMjtSvnb2sbLXDYtIYYOww8cYEZAIWRm7zvmPvNwU3JPcFVbZWxZsS2WFC3MtwVQOJZj3VA8TX0JtbfRXkfD4XLIyECaUjNHETwQAfvZTwCDQczpY48JhgWBnfoQrMCSeRa2hboFGVfqjnVVW1jYXYG5u9Bx6/edFO4MAI64Km7s7gQ4ZRNOwJFjnYEAHkIlIuD0YjOfqhOJv2ElEcZdl7JOABHf1OlwPrseCC511JJsMDwR/tBkZmfIuZVtdYVH1lUamRjwJ1NtBpWlAJMVMC2aML9XnCCOGnGdgdT9QHqRVRiLjjcbk9ZfPJZGzxd3n8D8nkNLyAxCupDWjiuxk11cgXZSeYAHfbh9UcDbVw+KLzCRu6WUsAdOzhU92/RpHy38AR9WsMMJmkCFckaWzJp3VHeSHQ2vwkfXU5FuRUftnEtFCxksJcQSXFyRHEg92/MBbKSOJc2vYGvHOBNhs9/gdarJkbScI1P5+BnfcNhWZd4RDnmy55Zu8q/ZjH7st0BF3txu5qsjaL47E3xD/RR95wNARcFYwOJzsoNtdE8qjMTtWVz3Q15rqsbLaR2LAKx1uLqD3bAKCONtLPtP2aHC4KWf9qkDxxNLIqhArMqXYK1rgWFhx4CplNRyPYbfwpjn09M36vuO22dt3gPDapTau35GU/Sx4WLnnfvt4tkBYeWlU/ARS4+ZYsKTxOeU5sq8rrf3iL8eVxx0qf2X7HVkCSYiaRrgNla5IuAbHhqOHMV0XZGxYsNHkhUKPmfP+nCrGKgAIdIbqE/tFsbCyAW39Z81C7C9nWEwy/uxLIfekk7xY8zroK2N4t20fBYmPDoqSSRtlKgDvqLx/BgKsFKswLaKoc4uNyVG7ubYXF4SHEL/iIGI+y1u8vmrXHpUlULsXYzYaaZUt+zysZVXnFIx+lUD7DHvi3Al+oqar1Yqt4n/c8cZjph8VkWQ8o51GWN26LItoyeTJH9qrJXiWIMpVgGVgQQQCCDoQQeINYcFs9IRljBC8lzMQvgoJIUeAsKItmlKURKUpREpSlESlKURKUpREpSlESuW+1zf14m/YcKxWRxeZ1OqK3BFPJmGpPIEW43HUq+ct+oGw+252nTtFZxIqksokjIFgGXUWtluOBU1rkJDclKpWNfIA5SuwWkw+DypYlSSERlQsz2uWcnQAWFxY2FvPLEdVMjJxUs1kUZ/rIjHVhe2pzHTnewhI8UjvJJCrKgF0geUHXQEZ2tpfXXW1+dq23yzdi7wxI8VjdW7RmcDizWyqgOojW4vYk6WPOSREPJO3rx9V1bdW9003PIcSNSrdDvgyCSPLk11Km7X+sSW0LcNToOhsAfWH3waP6MRqqle7kJbU6jMfrXuSeZ8b1Sts4JMx7d0MGXRVds7ubEsQBrbUC5trfXhXrZe13kcmCBnYCwCjuxqNBc6KoAFrsQBWoUoeLtF+vG61mCmu4ObYcTmevFWHFbcYxuM7xoovcaByWbMS/12zBr5e6DoL2qCwO2XdXdM+VdGka+VddBmN+8TwRbseQNRc+GlxM0eFgKSyE2EcIHZxjxcWU25kAr0Zq6luj7LDEI3x0pnaMfRxAsYovu5uJ6kAVY0/Z4t9Siy17aduFgF+HXMrW9mO6L5zjcSO8f3Sn6t+J8/H+lW3feLtML2A44iSKHT7LSKZfhEJD6VPqoAsNAK18Rgg8kbn/DLFR/Eylc3orOPxVctaGiwXOyyuleXv1K2RSlKyWpKUpREpSlESlKURKUpREpSlESlKURKUpREpSlESlKURae1e37I/s3Zdr9Xts+T1ya1x/b+4O1sbPnxTIxFwuWxRAeIQd0DlxNzYXJtXbKV4QDqtjJHMzavl/bGyn2djOzxMfaqrXscyrKvS6m49D041ln2/hS30GHnQsf3azhl15LeHPbwzV9GbV2FBiVyzxJIP4h+vGtfZW6WEwxzQYeNG+0FF/idRWl0DSpjK97Rv4lcD2puPj1RZzhmCvqFzXZByDZjpfjYm9bOzN19p41UhZpBCtgFLEqoHDug5R5kivoqlZiJoWp1ZK7Uqsbk7iw7Oj7oDSN778z4X/vyFWelK2KKTfMpSlKLxKUpREpSlESlKURKUpREpSlESlKURKUpRF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6" name="Picture 10" descr="http://images-photo.ru/_ph/24/2/531579484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865856">
            <a:off x="3377056" y="1297952"/>
            <a:ext cx="2088232" cy="2088232"/>
          </a:xfrm>
          <a:prstGeom prst="rect">
            <a:avLst/>
          </a:prstGeom>
          <a:noFill/>
        </p:spPr>
      </p:pic>
      <p:pic>
        <p:nvPicPr>
          <p:cNvPr id="4108" name="Picture 12" descr="http://www.trozo.ru/wp-content/uploads/2009/12/45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3501008"/>
            <a:ext cx="1584176" cy="2344447"/>
          </a:xfrm>
          <a:prstGeom prst="rect">
            <a:avLst/>
          </a:prstGeom>
          <a:noFill/>
        </p:spPr>
      </p:pic>
      <p:pic>
        <p:nvPicPr>
          <p:cNvPr id="4110" name="Picture 14" descr="http://www.1000listnik.ru/uploads/posts/2010-06/1275655518_vasilek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E9EAE5"/>
              </a:clrFrom>
              <a:clrTo>
                <a:srgbClr val="E9EAE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13200">
            <a:off x="4319881" y="3649648"/>
            <a:ext cx="936104" cy="1844540"/>
          </a:xfrm>
          <a:prstGeom prst="rect">
            <a:avLst/>
          </a:prstGeom>
          <a:noFill/>
        </p:spPr>
      </p:pic>
      <p:pic>
        <p:nvPicPr>
          <p:cNvPr id="4112" name="Picture 16" descr="http://www.chadologia.ru/wp-content/uploads/2012/02/%D0%BF%D0%B5%D0%BD%D1%8C-300x225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BFCF7"/>
              </a:clrFrom>
              <a:clrTo>
                <a:srgbClr val="FBFC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714875"/>
            <a:ext cx="2304256" cy="2143125"/>
          </a:xfrm>
          <a:prstGeom prst="rect">
            <a:avLst/>
          </a:prstGeom>
          <a:noFill/>
        </p:spPr>
      </p:pic>
      <p:sp>
        <p:nvSpPr>
          <p:cNvPr id="4116" name="AutoShape 20" descr="https://st.free-lance.ru/users/bee3d/upload/f_4f1d9b756bda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8" name="AutoShape 22" descr="https://st.free-lance.ru/users/bee3d/upload/f_4f1d9b756bda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20" name="AutoShape 24" descr="Мультяшный герой (божья коровка на листочке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Рисунок 16" descr="f_4f1d9b756bda4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 rot="4804566">
            <a:off x="105538" y="274198"/>
            <a:ext cx="1502149" cy="1476439"/>
          </a:xfrm>
          <a:prstGeom prst="rect">
            <a:avLst/>
          </a:prstGeom>
        </p:spPr>
      </p:pic>
      <p:pic>
        <p:nvPicPr>
          <p:cNvPr id="4122" name="Picture 26" descr="http://deti-online.com/images/zagadki-pro-kuznechika.pn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3861048"/>
            <a:ext cx="1905000" cy="1905000"/>
          </a:xfrm>
          <a:prstGeom prst="rect">
            <a:avLst/>
          </a:prstGeom>
          <a:noFill/>
        </p:spPr>
      </p:pic>
      <p:pic>
        <p:nvPicPr>
          <p:cNvPr id="6" name="Picture 6" descr="http://kcd45.ru/img/mur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19975995">
            <a:off x="251156" y="4106824"/>
            <a:ext cx="1428750" cy="1447801"/>
          </a:xfrm>
          <a:prstGeom prst="rect">
            <a:avLst/>
          </a:prstGeom>
          <a:noFill/>
        </p:spPr>
      </p:pic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26393-ECCE-4ED4-A981-3D6B26E35919}" type="slidenum">
              <a:rPr lang="ru-RU" sz="2000" b="1" smtClean="0">
                <a:solidFill>
                  <a:schemeClr val="tx1"/>
                </a:solidFill>
              </a:rPr>
              <a:pPr/>
              <a:t>15</a:t>
            </a:fld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0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0" name="Picture 8" descr="http://avivas.ru/img/photo/157/622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720" y="332656"/>
            <a:ext cx="2383929" cy="3355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ages (10)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5896" y="3789040"/>
            <a:ext cx="2057371" cy="2592288"/>
          </a:xfrm>
          <a:prstGeom prst="rect">
            <a:avLst/>
          </a:prstGeom>
        </p:spPr>
      </p:pic>
      <p:sp>
        <p:nvSpPr>
          <p:cNvPr id="2" name="Вертикальный свиток 1"/>
          <p:cNvSpPr/>
          <p:nvPr/>
        </p:nvSpPr>
        <p:spPr>
          <a:xfrm>
            <a:off x="2915816" y="4293096"/>
            <a:ext cx="3384376" cy="1584176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Пусты поля, мокнет земля,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Дождь поливает, когда это бывает?</a:t>
            </a:r>
          </a:p>
          <a:p>
            <a:pPr algn="ctr"/>
            <a:endParaRPr lang="ru-RU" dirty="0"/>
          </a:p>
        </p:txBody>
      </p:sp>
      <p:pic>
        <p:nvPicPr>
          <p:cNvPr id="3" name="Picture 6" descr="http://cs409019.vk.me/v409019241/f9/AJcxvd2Quvk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2636912"/>
            <a:ext cx="2592288" cy="4004456"/>
          </a:xfrm>
          <a:prstGeom prst="rect">
            <a:avLst/>
          </a:prstGeom>
          <a:noFill/>
        </p:spPr>
      </p:pic>
      <p:pic>
        <p:nvPicPr>
          <p:cNvPr id="4" name="Picture 8" descr="http://cs323917.vk.me/v323917005/46a9/puR2SvIgtOg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2780928"/>
            <a:ext cx="2454818" cy="3240360"/>
          </a:xfrm>
          <a:prstGeom prst="rect">
            <a:avLst/>
          </a:prstGeom>
          <a:noFill/>
        </p:spPr>
      </p:pic>
      <p:pic>
        <p:nvPicPr>
          <p:cNvPr id="23558" name="Picture 6" descr="http://www.irkutsknature.ru/wp-content/uploads/2012/10/DSC_7517-504x300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499992" y="404664"/>
            <a:ext cx="4104456" cy="2443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26393-ECCE-4ED4-A981-3D6B26E35919}" type="slidenum">
              <a:rPr lang="ru-RU" sz="2000" b="1" smtClean="0">
                <a:solidFill>
                  <a:schemeClr val="tx1"/>
                </a:solidFill>
              </a:rPr>
              <a:pPr/>
              <a:t>16</a:t>
            </a:fld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9" name="Управляющая кнопка: домой 8">
            <a:hlinkClick r:id="rId8" action="ppaction://hlinksldjump" highlightClick="1"/>
          </p:cNvPr>
          <p:cNvSpPr/>
          <p:nvPr/>
        </p:nvSpPr>
        <p:spPr>
          <a:xfrm>
            <a:off x="179512" y="6165304"/>
            <a:ext cx="504056" cy="432048"/>
          </a:xfrm>
          <a:prstGeom prst="actionButtonHom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3738" y="3573016"/>
            <a:ext cx="319350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Осень</a:t>
            </a:r>
            <a:endParaRPr lang="ru-RU" sz="8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Выноска-облако 2"/>
          <p:cNvSpPr/>
          <p:nvPr/>
        </p:nvSpPr>
        <p:spPr>
          <a:xfrm>
            <a:off x="3347864" y="260648"/>
            <a:ext cx="5472608" cy="5528429"/>
          </a:xfrm>
          <a:prstGeom prst="cloudCallout">
            <a:avLst>
              <a:gd name="adj1" fmla="val -68319"/>
              <a:gd name="adj2" fmla="val 30492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Игровое упражнение «Ветер»</a:t>
            </a:r>
            <a:endParaRPr lang="ru-RU" sz="2000" dirty="0" smtClean="0"/>
          </a:p>
          <a:p>
            <a:endParaRPr lang="ru-RU" dirty="0" smtClean="0"/>
          </a:p>
          <a:p>
            <a:r>
              <a:rPr lang="ru-RU" sz="1600" dirty="0" smtClean="0"/>
              <a:t>Дует легкий ветерок – </a:t>
            </a:r>
            <a:r>
              <a:rPr lang="ru-RU" sz="1600" dirty="0" err="1" smtClean="0"/>
              <a:t>ф-ф-ф</a:t>
            </a:r>
            <a:r>
              <a:rPr lang="ru-RU" sz="1600" dirty="0" smtClean="0"/>
              <a:t>….</a:t>
            </a:r>
          </a:p>
          <a:p>
            <a:r>
              <a:rPr lang="ru-RU" sz="1600" dirty="0" smtClean="0"/>
              <a:t>И качает так листок – </a:t>
            </a:r>
            <a:r>
              <a:rPr lang="ru-RU" sz="1600" dirty="0" err="1" smtClean="0"/>
              <a:t>ф-ф-ф</a:t>
            </a:r>
            <a:r>
              <a:rPr lang="ru-RU" sz="1600" dirty="0" smtClean="0"/>
              <a:t>….</a:t>
            </a:r>
          </a:p>
          <a:p>
            <a:r>
              <a:rPr lang="ru-RU" sz="1600" dirty="0" smtClean="0"/>
              <a:t>Дует сильный ветерок – </a:t>
            </a:r>
            <a:r>
              <a:rPr lang="ru-RU" sz="1600" dirty="0" err="1" smtClean="0"/>
              <a:t>ф-ф-ф</a:t>
            </a:r>
            <a:r>
              <a:rPr lang="ru-RU" sz="1600" dirty="0" smtClean="0"/>
              <a:t>-…</a:t>
            </a:r>
          </a:p>
          <a:p>
            <a:r>
              <a:rPr lang="ru-RU" sz="1600" dirty="0" smtClean="0"/>
              <a:t>И качает так листок – </a:t>
            </a:r>
            <a:r>
              <a:rPr lang="ru-RU" sz="1600" dirty="0" err="1" smtClean="0"/>
              <a:t>ф-ф-ф</a:t>
            </a:r>
            <a:r>
              <a:rPr lang="ru-RU" sz="1600" dirty="0" smtClean="0"/>
              <a:t>…</a:t>
            </a:r>
          </a:p>
          <a:p>
            <a:r>
              <a:rPr lang="ru-RU" sz="1600" dirty="0" smtClean="0"/>
              <a:t>Дует ветерок, качаются листочки</a:t>
            </a:r>
          </a:p>
          <a:p>
            <a:r>
              <a:rPr lang="ru-RU" sz="1600" dirty="0" smtClean="0"/>
              <a:t>И поют свои песенки.</a:t>
            </a:r>
          </a:p>
          <a:p>
            <a:r>
              <a:rPr lang="ru-RU" sz="1600" dirty="0" smtClean="0"/>
              <a:t>Осенние листочки на веточках сидят,</a:t>
            </a:r>
          </a:p>
          <a:p>
            <a:r>
              <a:rPr lang="ru-RU" sz="1600" dirty="0" smtClean="0"/>
              <a:t>Осенние листочки детям говорят;</a:t>
            </a:r>
          </a:p>
          <a:p>
            <a:r>
              <a:rPr lang="ru-RU" sz="1600" dirty="0" smtClean="0"/>
              <a:t>Осиновый – а-а-а-…</a:t>
            </a:r>
          </a:p>
          <a:p>
            <a:r>
              <a:rPr lang="ru-RU" sz="1600" dirty="0" smtClean="0"/>
              <a:t>Рябиновый –и-и-и…</a:t>
            </a:r>
          </a:p>
          <a:p>
            <a:r>
              <a:rPr lang="ru-RU" sz="1600" dirty="0" smtClean="0"/>
              <a:t>Березовый – о-о-о…</a:t>
            </a:r>
          </a:p>
          <a:p>
            <a:r>
              <a:rPr lang="ru-RU" sz="1600" dirty="0" smtClean="0"/>
              <a:t>Дубовый –у-у-у…</a:t>
            </a:r>
            <a:endParaRPr lang="ru-RU" sz="1600" b="1" dirty="0"/>
          </a:p>
        </p:txBody>
      </p:sp>
      <p:sp>
        <p:nvSpPr>
          <p:cNvPr id="6146" name="AutoShape 2" descr="https://encrypted-tbn1.gstatic.com/images?q=tbn:ANd9GcR8ZrVvIj88gXXx9DiR-vcp5PNgnVS6QT3yvqYB3pACTk2IiWIQ4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https://encrypted-tbn1.gstatic.com/images?q=tbn:ANd9GcR8ZrVvIj88gXXx9DiR-vcp5PNgnVS6QT3yvqYB3pACTk2IiWIQ4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0" name="Picture 6" descr="http://2.bp.blogspot.com/-bprHJsWDBC4/Tmmcxk2065I/AAAAAAAAAUE/miPL9x8lr0o/s1600/icon_wind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753920">
            <a:off x="-54162" y="1648407"/>
            <a:ext cx="3810000" cy="2905125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26393-ECCE-4ED4-A981-3D6B26E35919}" type="slidenum">
              <a:rPr lang="ru-RU" sz="2000" b="1" smtClean="0">
                <a:solidFill>
                  <a:schemeClr val="bg1"/>
                </a:solidFill>
              </a:rPr>
              <a:pPr/>
              <a:t>17</a:t>
            </a:fld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thumbs.dreamstime.com/thumb_613/13088142519ry09D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4" y="1124744"/>
            <a:ext cx="1368152" cy="2736304"/>
          </a:xfrm>
          <a:prstGeom prst="rect">
            <a:avLst/>
          </a:prstGeom>
          <a:noFill/>
        </p:spPr>
      </p:pic>
      <p:pic>
        <p:nvPicPr>
          <p:cNvPr id="9" name="Picture 27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8000"/>
          </a:blip>
          <a:srcRect/>
          <a:stretch>
            <a:fillRect/>
          </a:stretch>
        </p:blipFill>
        <p:spPr bwMode="auto">
          <a:xfrm>
            <a:off x="5508104" y="1124744"/>
            <a:ext cx="1584176" cy="2742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3707904" y="1052736"/>
            <a:ext cx="1644651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4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CF8"/>
              </a:clrFrom>
              <a:clrTo>
                <a:srgbClr val="FFFCF8">
                  <a:alpha val="0"/>
                </a:srgbClr>
              </a:clrTo>
            </a:clrChange>
            <a:lum contrast="18000"/>
          </a:blip>
          <a:srcRect/>
          <a:stretch>
            <a:fillRect/>
          </a:stretch>
        </p:blipFill>
        <p:spPr bwMode="auto">
          <a:xfrm>
            <a:off x="2123728" y="1052736"/>
            <a:ext cx="144016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CFDF8"/>
              </a:clrFrom>
              <a:clrTo>
                <a:srgbClr val="FCFDF8">
                  <a:alpha val="0"/>
                </a:srgbClr>
              </a:clrTo>
            </a:clrChange>
            <a:lum contrast="18000"/>
          </a:blip>
          <a:srcRect/>
          <a:stretch>
            <a:fillRect/>
          </a:stretch>
        </p:blipFill>
        <p:spPr>
          <a:xfrm>
            <a:off x="323528" y="1052736"/>
            <a:ext cx="1728192" cy="2736304"/>
          </a:xfrm>
          <a:prstGeom prst="rect">
            <a:avLst/>
          </a:prstGeom>
          <a:noFill/>
          <a:ln/>
        </p:spPr>
      </p:pic>
      <p:sp>
        <p:nvSpPr>
          <p:cNvPr id="3" name="TextBox 2"/>
          <p:cNvSpPr txBox="1"/>
          <p:nvPr/>
        </p:nvSpPr>
        <p:spPr>
          <a:xfrm>
            <a:off x="2915816" y="404664"/>
            <a:ext cx="3240360" cy="490776"/>
          </a:xfrm>
          <a:prstGeom prst="horizontalScroll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Игра «Детки с ветки»</a:t>
            </a:r>
            <a:endParaRPr lang="ru-RU" b="1" dirty="0"/>
          </a:p>
        </p:txBody>
      </p:sp>
      <p:pic>
        <p:nvPicPr>
          <p:cNvPr id="26630" name="Picture 6" descr=" two ash tree leaves, green and red, isolated on white background Stock Photo - 5773999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911512">
            <a:off x="574206" y="4816029"/>
            <a:ext cx="1104109" cy="1334132"/>
          </a:xfrm>
          <a:prstGeom prst="rect">
            <a:avLst/>
          </a:prstGeom>
          <a:noFill/>
        </p:spPr>
      </p:pic>
      <p:pic>
        <p:nvPicPr>
          <p:cNvPr id="26632" name="Picture 8" descr="http://img-fotki.yandex.ru/get/4510/novprospekt.a/0_48849_a024bed4_L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995936" y="4653135"/>
            <a:ext cx="1653873" cy="1602419"/>
          </a:xfrm>
          <a:prstGeom prst="rect">
            <a:avLst/>
          </a:prstGeom>
          <a:noFill/>
        </p:spPr>
      </p:pic>
      <p:pic>
        <p:nvPicPr>
          <p:cNvPr id="26636" name="Picture 12" descr="увеличить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745433" y="4490863"/>
            <a:ext cx="1818456" cy="1818457"/>
          </a:xfrm>
          <a:prstGeom prst="rect">
            <a:avLst/>
          </a:prstGeom>
          <a:noFill/>
        </p:spPr>
      </p:pic>
      <p:pic>
        <p:nvPicPr>
          <p:cNvPr id="26640" name="Picture 16" descr="http://thumbs.dreamstime.com/thumblarge_559/12906522374v2T5v.jp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4509120"/>
            <a:ext cx="1296144" cy="1443433"/>
          </a:xfrm>
          <a:prstGeom prst="rect">
            <a:avLst/>
          </a:prstGeom>
          <a:noFill/>
        </p:spPr>
      </p:pic>
      <p:pic>
        <p:nvPicPr>
          <p:cNvPr id="26644" name="Picture 20" descr="http://cs309523.vk.me/v309523583/1f06/xHyM61OXZXI.jpg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746428">
            <a:off x="7344835" y="4544752"/>
            <a:ext cx="1002306" cy="1601713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051720" y="4365104"/>
            <a:ext cx="597666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000" b="1" dirty="0" smtClean="0"/>
              <a:t>Динамическая пауза «Прогулка в осеннем лесу»</a:t>
            </a:r>
          </a:p>
          <a:p>
            <a:endParaRPr lang="ru-RU" sz="2000" b="1" dirty="0" smtClean="0"/>
          </a:p>
          <a:p>
            <a:pPr lvl="2"/>
            <a:r>
              <a:rPr lang="ru-RU" b="1" dirty="0" smtClean="0"/>
              <a:t>Осень, мы гулять идем, </a:t>
            </a:r>
          </a:p>
          <a:p>
            <a:pPr lvl="2"/>
            <a:r>
              <a:rPr lang="ru-RU" b="1" dirty="0" smtClean="0"/>
              <a:t>Листья сыплются дождем.</a:t>
            </a:r>
          </a:p>
          <a:p>
            <a:pPr lvl="2"/>
            <a:r>
              <a:rPr lang="ru-RU" b="1" dirty="0" smtClean="0"/>
              <a:t>Под ногами шелестят</a:t>
            </a:r>
          </a:p>
          <a:p>
            <a:pPr lvl="2"/>
            <a:r>
              <a:rPr lang="ru-RU" b="1" dirty="0" smtClean="0"/>
              <a:t>И шуршат, шуршат, шуршат.</a:t>
            </a:r>
            <a:endParaRPr lang="ru-RU" b="1" dirty="0"/>
          </a:p>
        </p:txBody>
      </p:sp>
      <p:pic>
        <p:nvPicPr>
          <p:cNvPr id="5124" name="Picture 4" descr="http://www.leejoo.nl/animaties/natuur/leejoo_natuur_27%20(2).gif"/>
          <p:cNvPicPr>
            <a:picLocks noChangeAspect="1" noChangeArrowheads="1" noCrop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83568" y="4509120"/>
            <a:ext cx="1800200" cy="1800200"/>
          </a:xfrm>
          <a:prstGeom prst="rect">
            <a:avLst/>
          </a:prstGeom>
          <a:noFill/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26393-ECCE-4ED4-A981-3D6B26E35919}" type="slidenum">
              <a:rPr lang="ru-RU" sz="2000" b="1" smtClean="0">
                <a:solidFill>
                  <a:schemeClr val="tx1"/>
                </a:solidFill>
              </a:rPr>
              <a:pPr/>
              <a:t>18</a:t>
            </a:fld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79 -0.03238 L 0.75486 -0.221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" y="-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08 -0.06175 L 0.40261 -0.2190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-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2.58094E-6 L -0.35435 -0.2204 " pathEditMode="relative" ptsTypes="AA">
                                      <p:cBhvr>
                                        <p:cTn id="14" dur="2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92322E-6 L -0.36232 -0.19935 " pathEditMode="relative" ptsTypes="AA">
                                      <p:cBhvr>
                                        <p:cTn id="18" dur="2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7 0.0081 L -0.36267 -0.1912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26393-ECCE-4ED4-A981-3D6B26E35919}" type="slidenum">
              <a:rPr lang="ru-RU" sz="2000" b="1" smtClean="0">
                <a:solidFill>
                  <a:schemeClr val="tx1"/>
                </a:solidFill>
              </a:rPr>
              <a:pPr/>
              <a:t>2</a:t>
            </a:fld>
            <a:endParaRPr lang="ru-RU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67544" y="148478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915816" y="3861048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 smtClean="0">
                <a:solidFill>
                  <a:schemeClr val="bg1"/>
                </a:solidFill>
                <a:hlinkClick r:id="rId8" action="ppaction://hlinksldjump"/>
              </a:rPr>
              <a:t>Весна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124744"/>
            <a:ext cx="7221488" cy="446449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b="1" dirty="0" smtClean="0"/>
              <a:t>Задачи:</a:t>
            </a:r>
            <a:endParaRPr lang="ru-RU" sz="2400" dirty="0"/>
          </a:p>
          <a:p>
            <a:pPr algn="just">
              <a:buNone/>
            </a:pPr>
            <a:r>
              <a:rPr lang="ru-RU" sz="2200" i="1" dirty="0"/>
              <a:t>Коррекционно-образовательные</a:t>
            </a:r>
            <a:r>
              <a:rPr lang="ru-RU" sz="2200" dirty="0"/>
              <a:t>: </a:t>
            </a:r>
            <a:endParaRPr lang="ru-RU" sz="2200" dirty="0" smtClean="0"/>
          </a:p>
          <a:p>
            <a:pPr algn="just"/>
            <a:r>
              <a:rPr lang="ru-RU" sz="2200" dirty="0" smtClean="0"/>
              <a:t>обобщать знания </a:t>
            </a:r>
            <a:r>
              <a:rPr lang="ru-RU" sz="2200" dirty="0"/>
              <a:t>детей по </a:t>
            </a:r>
            <a:r>
              <a:rPr lang="ru-RU" sz="2200" dirty="0" smtClean="0"/>
              <a:t>теме «Времена </a:t>
            </a:r>
            <a:r>
              <a:rPr lang="ru-RU" sz="2200" dirty="0"/>
              <a:t>года</a:t>
            </a:r>
            <a:r>
              <a:rPr lang="ru-RU" sz="2200" dirty="0" smtClean="0"/>
              <a:t>»; </a:t>
            </a:r>
          </a:p>
          <a:p>
            <a:pPr algn="just"/>
            <a:r>
              <a:rPr lang="ru-RU" sz="2200" dirty="0" smtClean="0"/>
              <a:t>уточнение</a:t>
            </a:r>
            <a:r>
              <a:rPr lang="ru-RU" sz="2200" dirty="0"/>
              <a:t>, расширение  и </a:t>
            </a:r>
            <a:r>
              <a:rPr lang="ru-RU" sz="2200" dirty="0" smtClean="0"/>
              <a:t>активизация</a:t>
            </a:r>
            <a:r>
              <a:rPr lang="ru-RU" sz="2200" dirty="0"/>
              <a:t>  </a:t>
            </a:r>
            <a:r>
              <a:rPr lang="ru-RU" sz="2200" dirty="0" smtClean="0"/>
              <a:t>словаря.</a:t>
            </a:r>
            <a:endParaRPr lang="ru-RU" sz="2200" dirty="0"/>
          </a:p>
          <a:p>
            <a:pPr algn="just">
              <a:buNone/>
            </a:pPr>
            <a:r>
              <a:rPr lang="ru-RU" sz="2200" i="1" dirty="0" smtClean="0"/>
              <a:t>Коррекционно-развивающие</a:t>
            </a:r>
            <a:r>
              <a:rPr lang="ru-RU" sz="2200" dirty="0" smtClean="0"/>
              <a:t>:  </a:t>
            </a:r>
          </a:p>
          <a:p>
            <a:pPr algn="just"/>
            <a:r>
              <a:rPr lang="ru-RU" sz="2200" dirty="0" smtClean="0"/>
              <a:t>развивать фонематический слух, внимание, память, логическое мышление, зрительное восприятие; </a:t>
            </a:r>
          </a:p>
          <a:p>
            <a:pPr algn="just"/>
            <a:r>
              <a:rPr lang="ru-RU" sz="2200" dirty="0" smtClean="0"/>
              <a:t>активизировать речевую деятельность; </a:t>
            </a:r>
          </a:p>
          <a:p>
            <a:pPr algn="just"/>
            <a:r>
              <a:rPr lang="ru-RU" sz="2200" dirty="0" smtClean="0"/>
              <a:t>совершенствовать диалогическую речь.</a:t>
            </a:r>
            <a:r>
              <a:rPr lang="ru-RU" sz="2400" i="1" dirty="0" smtClean="0"/>
              <a:t> </a:t>
            </a:r>
          </a:p>
          <a:p>
            <a:pPr algn="just">
              <a:buNone/>
            </a:pPr>
            <a:r>
              <a:rPr lang="ru-RU" sz="2200" i="1" dirty="0" smtClean="0"/>
              <a:t>Коррекционно-воспитательные</a:t>
            </a:r>
            <a:r>
              <a:rPr lang="ru-RU" sz="2200" dirty="0" smtClean="0"/>
              <a:t>: </a:t>
            </a:r>
          </a:p>
          <a:p>
            <a:pPr algn="just"/>
            <a:r>
              <a:rPr lang="ru-RU" sz="2200" dirty="0" smtClean="0"/>
              <a:t>воспитывать бережное отношение к природе;</a:t>
            </a:r>
          </a:p>
          <a:p>
            <a:pPr algn="just"/>
            <a:r>
              <a:rPr lang="ru-RU" sz="2200" dirty="0" smtClean="0"/>
              <a:t>формировать навыки сотрудничества;</a:t>
            </a:r>
          </a:p>
          <a:p>
            <a:pPr algn="just"/>
            <a:r>
              <a:rPr lang="ru-RU" sz="2200" dirty="0" smtClean="0"/>
              <a:t> развивать инициативу и самостоятельность. </a:t>
            </a:r>
          </a:p>
          <a:p>
            <a:pPr algn="just">
              <a:buNone/>
            </a:pPr>
            <a:endParaRPr lang="ru-RU" sz="2200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26393-ECCE-4ED4-A981-3D6B26E35919}" type="slidenum">
              <a:rPr lang="ru-RU" sz="2000" b="1" smtClean="0">
                <a:solidFill>
                  <a:schemeClr val="tx1"/>
                </a:solidFill>
              </a:rPr>
              <a:pPr/>
              <a:t>3</a:t>
            </a:fld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21236454">
            <a:off x="801428" y="996282"/>
            <a:ext cx="485839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Ребята, мы хотели нарисовать картину «Времена года», но   перепутали их признаки. Помогите нам, пожалуйста, разобраться в приметах времен года и их последовательности.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26393-ECCE-4ED4-A981-3D6B26E35919}" type="slidenum">
              <a:rPr lang="ru-RU" sz="2000" b="1" smtClean="0">
                <a:solidFill>
                  <a:schemeClr val="tx1"/>
                </a:solidFill>
              </a:rPr>
              <a:pPr/>
              <a:t>4</a:t>
            </a:fld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images (10)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07904" y="4869160"/>
            <a:ext cx="1371580" cy="1728192"/>
          </a:xfrm>
          <a:prstGeom prst="rect">
            <a:avLst/>
          </a:prstGeom>
        </p:spPr>
      </p:pic>
      <p:pic>
        <p:nvPicPr>
          <p:cNvPr id="4106" name="Picture 10" descr="http://s56.radikal.ru/i154/0911/66/67812f54701b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4048" y="332656"/>
            <a:ext cx="3282156" cy="2160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4" name="Picture 8" descr="http://paulov.ru/files/2010/11/prishla_zima_pereobuvau_mashinu_00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3568" y="332656"/>
            <a:ext cx="3242386" cy="2160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Горизонтальный свиток 2"/>
          <p:cNvSpPr/>
          <p:nvPr/>
        </p:nvSpPr>
        <p:spPr>
          <a:xfrm>
            <a:off x="2483768" y="4941168"/>
            <a:ext cx="4014192" cy="1349633"/>
          </a:xfrm>
          <a:prstGeom prst="horizontalScroll">
            <a:avLst/>
          </a:prstGeom>
          <a:solidFill>
            <a:schemeClr val="bg1"/>
          </a:solidFill>
          <a:ln w="19050">
            <a:solidFill>
              <a:srgbClr val="002B82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smtClean="0"/>
              <a:t>Снег на полях, лед на водах,</a:t>
            </a:r>
            <a:br>
              <a:rPr lang="ru-RU" sz="2000" b="1" dirty="0" smtClean="0"/>
            </a:br>
            <a:r>
              <a:rPr lang="ru-RU" sz="2000" b="1" dirty="0" smtClean="0"/>
              <a:t>Вьюга гуляет. Когда это бывает?</a:t>
            </a:r>
            <a:br>
              <a:rPr lang="ru-RU" sz="2000" b="1" dirty="0" smtClean="0"/>
            </a:br>
            <a:endParaRPr lang="ru-RU" sz="2000" b="1" dirty="0"/>
          </a:p>
        </p:txBody>
      </p:sp>
      <p:pic>
        <p:nvPicPr>
          <p:cNvPr id="4" name="Picture 6" descr="http://cs409019.vk.me/v409019241/f9/AJcxvd2Quvk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2636912"/>
            <a:ext cx="2592288" cy="4004456"/>
          </a:xfrm>
          <a:prstGeom prst="rect">
            <a:avLst/>
          </a:prstGeom>
          <a:noFill/>
        </p:spPr>
      </p:pic>
      <p:pic>
        <p:nvPicPr>
          <p:cNvPr id="5" name="Picture 8" descr="http://cs323917.vk.me/v323917005/46a9/puR2SvIgtOg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2783808"/>
            <a:ext cx="2670842" cy="3525512"/>
          </a:xfrm>
          <a:prstGeom prst="rect">
            <a:avLst/>
          </a:prstGeom>
          <a:noFill/>
        </p:spPr>
      </p:pic>
      <p:sp>
        <p:nvSpPr>
          <p:cNvPr id="4100" name="AutoShape 4" descr="https://encrypted-tbn2.gstatic.com/images?q=tbn:ANd9GcTKPekrZUCq2rHjBr5qVJpkvHNgUp3AdHedw7GtqY6vsYGalrX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s://encrypted-tbn2.gstatic.com/images?q=tbn:ANd9GcTKPekrZUCq2rHjBr5qVJpkvHNgUp3AdHedw7GtqY6vsYGalrX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10" name="Picture 14" descr="http://www.stihi.ru/pics/2011/09/10/1661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987824" y="2636912"/>
            <a:ext cx="3165926" cy="2106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26393-ECCE-4ED4-A981-3D6B26E35919}" type="slidenum">
              <a:rPr lang="ru-RU" sz="2000" b="1" smtClean="0">
                <a:solidFill>
                  <a:schemeClr val="tx1"/>
                </a:solidFill>
              </a:rPr>
              <a:pPr/>
              <a:t>5</a:t>
            </a:fld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2" name="Управляющая кнопка: домой 11">
            <a:hlinkClick r:id="rId10" action="ppaction://hlinksldjump" highlightClick="1"/>
          </p:cNvPr>
          <p:cNvSpPr/>
          <p:nvPr/>
        </p:nvSpPr>
        <p:spPr>
          <a:xfrm>
            <a:off x="251520" y="6237312"/>
            <a:ext cx="360040" cy="404664"/>
          </a:xfrm>
          <a:prstGeom prst="actionButtonHom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67645" y="332656"/>
            <a:ext cx="21884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Зима</a:t>
            </a:r>
            <a:endParaRPr lang="ru-RU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04248" y="6492875"/>
            <a:ext cx="2133600" cy="365125"/>
          </a:xfrm>
        </p:spPr>
        <p:txBody>
          <a:bodyPr/>
          <a:lstStyle/>
          <a:p>
            <a:fld id="{68D26393-ECCE-4ED4-A981-3D6B26E35919}" type="slidenum">
              <a:rPr lang="ru-RU" sz="2000" b="1" smtClean="0">
                <a:solidFill>
                  <a:schemeClr val="tx1"/>
                </a:solidFill>
              </a:rPr>
              <a:pPr/>
              <a:t>6</a:t>
            </a:fld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2267744" y="188640"/>
            <a:ext cx="4536504" cy="792088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Какая бывает погода зимой?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2.bp.blogspot.com/-ZdF0hNx3ZKQ/TonTGTfULAI/AAAAAAAAOCs/Noyv9XiIaOM/s1600/59495_o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16216" y="1412776"/>
            <a:ext cx="2242220" cy="2282348"/>
          </a:xfrm>
          <a:prstGeom prst="rect">
            <a:avLst/>
          </a:prstGeom>
          <a:noFill/>
        </p:spPr>
      </p:pic>
      <p:pic>
        <p:nvPicPr>
          <p:cNvPr id="2054" name="Picture 6" descr="http://kommen.ru/wp-content/uploads/2012/02/holod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47864" y="1412776"/>
            <a:ext cx="2840112" cy="2160240"/>
          </a:xfrm>
          <a:prstGeom prst="rect">
            <a:avLst/>
          </a:prstGeom>
          <a:noFill/>
        </p:spPr>
      </p:pic>
      <p:pic>
        <p:nvPicPr>
          <p:cNvPr id="2056" name="Picture 8" descr="http://st.gdefon.ru/wallpapers_original/s/353119_zima_sneg_elka_el_les_pasmurno_sero_3072x2304_(www.GdeFon.ru)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520" y="1412776"/>
            <a:ext cx="2917475" cy="218810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55576" y="98072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пасмурная</a:t>
            </a:r>
            <a:endParaRPr lang="ru-RU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67944" y="105273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холодная</a:t>
            </a:r>
            <a:endParaRPr lang="ru-RU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76256" y="105273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ветреная</a:t>
            </a:r>
            <a:endParaRPr lang="ru-RU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058" name="Picture 10" descr="http://image.tsn.ua/media/images/original/Dec2009/cf07746ec1_18850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1520" y="4437112"/>
            <a:ext cx="2777123" cy="186578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55576" y="400506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морозная</a:t>
            </a:r>
            <a:endParaRPr lang="ru-RU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060" name="Picture 12" descr="http://www.nastol.com.ua/large/201203/19793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228184" y="4293096"/>
            <a:ext cx="2592288" cy="201622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660232" y="393305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ясная</a:t>
            </a:r>
            <a:endParaRPr lang="ru-RU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064" name="Picture 16" descr="http://img1.liveinternet.ru/images/attach/c/2/67/273/67273554__1_11.GIF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131840" y="4149080"/>
            <a:ext cx="2938297" cy="2203723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851920" y="378904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снежная</a:t>
            </a:r>
            <a:endParaRPr lang="ru-RU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26393-ECCE-4ED4-A981-3D6B26E35919}" type="slidenum">
              <a:rPr lang="ru-RU" sz="2000" b="1" smtClean="0">
                <a:solidFill>
                  <a:schemeClr val="tx1"/>
                </a:solidFill>
              </a:rPr>
              <a:pPr/>
              <a:t>7</a:t>
            </a:fld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4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detochki-doma.ru/wp-content/uploads/2013/08/zagadki-pro-vesnu-podsnezhniki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080" y="692696"/>
            <a:ext cx="2736304" cy="2339297"/>
          </a:xfrm>
          <a:prstGeom prst="rect">
            <a:avLst/>
          </a:prstGeom>
          <a:noFill/>
        </p:spPr>
      </p:pic>
      <p:pic>
        <p:nvPicPr>
          <p:cNvPr id="29700" name="Picture 4" descr="http://s019.radikal.ru/i601/1204/8b/0a123142918d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07704" y="692696"/>
            <a:ext cx="3232820" cy="2337490"/>
          </a:xfrm>
          <a:prstGeom prst="rect">
            <a:avLst/>
          </a:prstGeom>
          <a:noFill/>
        </p:spPr>
      </p:pic>
      <p:pic>
        <p:nvPicPr>
          <p:cNvPr id="2" name="Picture 6" descr="http://cs409019.vk.me/v409019241/f9/AJcxvd2Quvk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2636912"/>
            <a:ext cx="2592288" cy="4004456"/>
          </a:xfrm>
          <a:prstGeom prst="rect">
            <a:avLst/>
          </a:prstGeom>
          <a:noFill/>
        </p:spPr>
      </p:pic>
      <p:pic>
        <p:nvPicPr>
          <p:cNvPr id="3" name="Picture 8" descr="http://cs323917.vk.me/v323917005/46a9/puR2SvIgtOg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2783808"/>
            <a:ext cx="2670842" cy="3525512"/>
          </a:xfrm>
          <a:prstGeom prst="rect">
            <a:avLst/>
          </a:prstGeom>
          <a:noFill/>
        </p:spPr>
      </p:pic>
      <p:pic>
        <p:nvPicPr>
          <p:cNvPr id="4" name="Рисунок 3" descr="images (10)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9912" y="4293096"/>
            <a:ext cx="1371580" cy="1728192"/>
          </a:xfrm>
          <a:prstGeom prst="rect">
            <a:avLst/>
          </a:prstGeom>
        </p:spPr>
      </p:pic>
      <p:sp>
        <p:nvSpPr>
          <p:cNvPr id="5" name="Вертикальный свиток 4"/>
          <p:cNvSpPr/>
          <p:nvPr/>
        </p:nvSpPr>
        <p:spPr>
          <a:xfrm>
            <a:off x="3131840" y="3861048"/>
            <a:ext cx="2664296" cy="2483168"/>
          </a:xfrm>
          <a:prstGeom prst="verticalScroll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Тает снежок,</a:t>
            </a:r>
            <a:br>
              <a:rPr lang="ru-RU" b="1" dirty="0" smtClean="0"/>
            </a:br>
            <a:r>
              <a:rPr lang="ru-RU" b="1" dirty="0" smtClean="0"/>
              <a:t>Ожил лужок.</a:t>
            </a:r>
            <a:br>
              <a:rPr lang="ru-RU" b="1" dirty="0" smtClean="0"/>
            </a:br>
            <a:r>
              <a:rPr lang="ru-RU" b="1" dirty="0" smtClean="0"/>
              <a:t>Ночь убывает,</a:t>
            </a:r>
            <a:br>
              <a:rPr lang="ru-RU" b="1" dirty="0" smtClean="0"/>
            </a:br>
            <a:r>
              <a:rPr lang="ru-RU" b="1" dirty="0" smtClean="0"/>
              <a:t>День прибывает.</a:t>
            </a:r>
            <a:br>
              <a:rPr lang="ru-RU" b="1" dirty="0" smtClean="0"/>
            </a:br>
            <a:r>
              <a:rPr lang="ru-RU" b="1" dirty="0" smtClean="0"/>
              <a:t>Когда это бывает? </a:t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26393-ECCE-4ED4-A981-3D6B26E35919}" type="slidenum">
              <a:rPr lang="ru-RU" sz="2000" b="1" smtClean="0">
                <a:solidFill>
                  <a:schemeClr val="tx1"/>
                </a:solidFill>
              </a:rPr>
              <a:pPr/>
              <a:t>8</a:t>
            </a:fld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9" name="Управляющая кнопка: домой 8">
            <a:hlinkClick r:id="rId8" action="ppaction://hlinksldjump" highlightClick="1"/>
          </p:cNvPr>
          <p:cNvSpPr/>
          <p:nvPr/>
        </p:nvSpPr>
        <p:spPr>
          <a:xfrm>
            <a:off x="179512" y="6309320"/>
            <a:ext cx="360040" cy="360040"/>
          </a:xfrm>
          <a:prstGeom prst="actionButtonHom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3968" y="692696"/>
            <a:ext cx="306420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Весна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26393-ECCE-4ED4-A981-3D6B26E35919}" type="slidenum">
              <a:rPr lang="ru-RU" sz="2000" b="1" smtClean="0">
                <a:solidFill>
                  <a:schemeClr val="tx1"/>
                </a:solidFill>
              </a:rPr>
              <a:pPr/>
              <a:t>9</a:t>
            </a:fld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</TotalTime>
  <Words>250</Words>
  <Application>Microsoft Office PowerPoint</Application>
  <PresentationFormat>Экран (4:3)</PresentationFormat>
  <Paragraphs>89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xxx</dc:creator>
  <cp:lastModifiedBy>SandyBridge</cp:lastModifiedBy>
  <cp:revision>176</cp:revision>
  <dcterms:created xsi:type="dcterms:W3CDTF">2013-09-14T12:39:31Z</dcterms:created>
  <dcterms:modified xsi:type="dcterms:W3CDTF">2015-10-21T18:45:02Z</dcterms:modified>
</cp:coreProperties>
</file>