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sldIdLst>
    <p:sldId id="262" r:id="rId2"/>
    <p:sldId id="263" r:id="rId3"/>
    <p:sldId id="264" r:id="rId4"/>
    <p:sldId id="265" r:id="rId5"/>
    <p:sldId id="267" r:id="rId6"/>
    <p:sldId id="271" r:id="rId7"/>
    <p:sldId id="27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D08B-5169-439E-860A-E5BE64E2A4D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698A-C899-494F-9304-CD283666A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D08B-5169-439E-860A-E5BE64E2A4D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698A-C899-494F-9304-CD283666A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D08B-5169-439E-860A-E5BE64E2A4D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698A-C899-494F-9304-CD283666A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D08B-5169-439E-860A-E5BE64E2A4D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698A-C899-494F-9304-CD283666A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D08B-5169-439E-860A-E5BE64E2A4D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698A-C899-494F-9304-CD283666A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D08B-5169-439E-860A-E5BE64E2A4D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698A-C899-494F-9304-CD283666A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D08B-5169-439E-860A-E5BE64E2A4D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698A-C899-494F-9304-CD283666A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D08B-5169-439E-860A-E5BE64E2A4D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698A-C899-494F-9304-CD283666A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D08B-5169-439E-860A-E5BE64E2A4D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698A-C899-494F-9304-CD283666A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D08B-5169-439E-860A-E5BE64E2A4D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698A-C899-494F-9304-CD283666AC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D08B-5169-439E-860A-E5BE64E2A4D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84698A-C899-494F-9304-CD283666AC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76D08B-5169-439E-860A-E5BE64E2A4D2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84698A-C899-494F-9304-CD283666AC1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ряб2 (600x449, 132 Kb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8520" y="620688"/>
            <a:ext cx="9144000" cy="5643578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6" name="Picture 12" descr="http://liteboss.ru/wp-content/uploads/2011/10/1260757491_47211481_1249589781_8371726_winter1128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0688"/>
            <a:ext cx="9144000" cy="5429264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zovtv.ru/wp-content/uploads/2010/09/0track-fo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5940"/>
            <a:ext cx="3571868" cy="4872060"/>
          </a:xfrm>
          <a:prstGeom prst="rect">
            <a:avLst/>
          </a:prstGeom>
          <a:noFill/>
        </p:spPr>
      </p:pic>
      <p:pic>
        <p:nvPicPr>
          <p:cNvPr id="22532" name="Picture 4" descr="Лесные животные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1" y="1928802"/>
            <a:ext cx="5643570" cy="4929198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900igr.net/datai/okruzhajuschij-mir/Domashnie-i-dikie/0012-024-Kak-zhivotnye-prisposablivajutsja-k-trudnym-uslovijam-prirod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000240"/>
            <a:ext cx="5929322" cy="4857760"/>
          </a:xfrm>
          <a:prstGeom prst="rect">
            <a:avLst/>
          </a:prstGeom>
          <a:noFill/>
        </p:spPr>
      </p:pic>
      <p:pic>
        <p:nvPicPr>
          <p:cNvPr id="23560" name="Picture 8" descr="http://t1.gstatic.com/images?q=tbn:ANd9GcS25oxvzZWhDG2L3yZVODyWWKtHO__yolM5vjnGXi9uO6Lxlczw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2500306"/>
            <a:ext cx="3143240" cy="392909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stfond.ru/images/load/Image/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928802"/>
            <a:ext cx="6072198" cy="4929198"/>
          </a:xfrm>
          <a:prstGeom prst="rect">
            <a:avLst/>
          </a:prstGeom>
          <a:noFill/>
        </p:spPr>
      </p:pic>
      <p:pic>
        <p:nvPicPr>
          <p:cNvPr id="25604" name="Picture 4" descr="http://lib.rus.ec/i/20/262120/img_1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57364"/>
            <a:ext cx="3162300" cy="47625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86" name="Picture 14" descr="http://img01.chitalnya.ru/upload/254/549090120941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9792" y="-34213"/>
            <a:ext cx="464343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data/priroda/Les-2.files/0007-013-Zimnij-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234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Ольга</cp:lastModifiedBy>
  <cp:revision>22</cp:revision>
  <dcterms:created xsi:type="dcterms:W3CDTF">2011-12-12T18:04:42Z</dcterms:created>
  <dcterms:modified xsi:type="dcterms:W3CDTF">2015-10-19T20:01:16Z</dcterms:modified>
</cp:coreProperties>
</file>