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9" r:id="rId4"/>
    <p:sldId id="257" r:id="rId5"/>
    <p:sldId id="264" r:id="rId6"/>
    <p:sldId id="266" r:id="rId7"/>
    <p:sldId id="267" r:id="rId8"/>
    <p:sldId id="268" r:id="rId9"/>
    <p:sldId id="269" r:id="rId10"/>
    <p:sldId id="265" r:id="rId11"/>
    <p:sldId id="260" r:id="rId12"/>
    <p:sldId id="262" r:id="rId13"/>
    <p:sldId id="261" r:id="rId14"/>
    <p:sldId id="263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0533-C762-47FF-BB69-83C7604828E3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F11F8-F150-4ED7-905F-253E84C572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0533-C762-47FF-BB69-83C7604828E3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F11F8-F150-4ED7-905F-253E84C572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0533-C762-47FF-BB69-83C7604828E3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F11F8-F150-4ED7-905F-253E84C572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0533-C762-47FF-BB69-83C7604828E3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F11F8-F150-4ED7-905F-253E84C572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0533-C762-47FF-BB69-83C7604828E3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F11F8-F150-4ED7-905F-253E84C572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0533-C762-47FF-BB69-83C7604828E3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F11F8-F150-4ED7-905F-253E84C572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0533-C762-47FF-BB69-83C7604828E3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F11F8-F150-4ED7-905F-253E84C572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0533-C762-47FF-BB69-83C7604828E3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F11F8-F150-4ED7-905F-253E84C572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0533-C762-47FF-BB69-83C7604828E3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F11F8-F150-4ED7-905F-253E84C572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0533-C762-47FF-BB69-83C7604828E3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F11F8-F150-4ED7-905F-253E84C572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0533-C762-47FF-BB69-83C7604828E3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F11F8-F150-4ED7-905F-253E84C572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00533-C762-47FF-BB69-83C7604828E3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F11F8-F150-4ED7-905F-253E84C572A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10.jpeg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Что случается весной?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xn--80akjfhhginf6b.xn--p1ai/pic2/21979_227x227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214678" y="285728"/>
            <a:ext cx="2162175" cy="2162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 descr="http://siteua.org/content/images/280x210/153261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285720" y="357166"/>
            <a:ext cx="2667000" cy="2000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http://zoo.by/wp-content/uploads/2010/11/14zayac04-229x300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5929322" y="142852"/>
            <a:ext cx="2181225" cy="285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://www.stihi.ru/pics/2012/03/31/12078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428596" y="2571744"/>
            <a:ext cx="3048000" cy="228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ttp://www.stihi.ru/pics/2013/02/02/12054.jp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5286380" y="3143248"/>
            <a:ext cx="3552825" cy="26574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642911" y="5072074"/>
            <a:ext cx="235745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dirty="0"/>
              <a:t>T- +4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tranamasterov.ru/img/i1005/236_large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500034" y="928670"/>
            <a:ext cx="8337550" cy="48234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http://www.tdl.com.ua/published/publicdata/TDLDB/attachments/SC/products_pictures/%D0%B7%D0%B0%D0%B3%D1%80%D1%83%D0%B6%D0%B5%D0%BD%D0%BD%D0%BE%D0%B524_th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5272" y="2857496"/>
            <a:ext cx="1095375" cy="1428750"/>
          </a:xfrm>
          <a:prstGeom prst="rect">
            <a:avLst/>
          </a:prstGeom>
          <a:noFill/>
        </p:spPr>
      </p:pic>
      <p:pic>
        <p:nvPicPr>
          <p:cNvPr id="1028" name="Picture 4" descr="http://www.tdl.com.ua/published/publicdata/TDLDB/attachments/SC/products_pictures/%D0%B7%D0%B0%D0%B3%D1%80%D1%83%D0%B6%D0%B5%D0%BD%D0%BD%D0%BE%D0%B524_th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1571612"/>
            <a:ext cx="1095375" cy="1428750"/>
          </a:xfrm>
          <a:prstGeom prst="rect">
            <a:avLst/>
          </a:prstGeom>
          <a:noFill/>
        </p:spPr>
      </p:pic>
      <p:pic>
        <p:nvPicPr>
          <p:cNvPr id="1030" name="Picture 6" descr="http://www.tdl.com.ua/published/publicdata/TDLDB/attachments/SC/products_pictures/%D0%B7%D0%B0%D0%B3%D1%80%D1%83%D0%B6%D0%B5%D0%BD%D0%BD%D0%BE%D0%B524_th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714356"/>
            <a:ext cx="1095375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tranamasterov.ru/img/i1005/236_large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500034" y="928670"/>
            <a:ext cx="8337550" cy="48234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8" name="Picture 4" descr="http://www.tdl.com.ua/published/publicdata/TDLDB/attachments/SC/products_pictures/%D0%B7%D0%B0%D0%B3%D1%80%D1%83%D0%B6%D0%B5%D0%BD%D0%BD%D0%BE%D0%B524_th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1571612"/>
            <a:ext cx="1095375" cy="1428750"/>
          </a:xfrm>
          <a:prstGeom prst="rect">
            <a:avLst/>
          </a:prstGeom>
          <a:noFill/>
        </p:spPr>
      </p:pic>
      <p:pic>
        <p:nvPicPr>
          <p:cNvPr id="1030" name="Picture 6" descr="http://www.tdl.com.ua/published/publicdata/TDLDB/attachments/SC/products_pictures/%D0%B7%D0%B0%D0%B3%D1%80%D1%83%D0%B6%D0%B5%D0%BD%D0%BD%D0%BE%D0%B524_th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714356"/>
            <a:ext cx="1095375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tranamasterov.ru/img/i1005/236_large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500034" y="928670"/>
            <a:ext cx="8337550" cy="48234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8" name="Picture 4" descr="http://www.tdl.com.ua/published/publicdata/TDLDB/attachments/SC/products_pictures/%D0%B7%D0%B0%D0%B3%D1%80%D1%83%D0%B6%D0%B5%D0%BD%D0%BD%D0%BE%D0%B524_th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1571612"/>
            <a:ext cx="1095375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tranamasterov.ru/img/i1005/236_large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428596" y="642918"/>
            <a:ext cx="8337550" cy="48234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5083188"/>
          </a:xfrm>
        </p:spPr>
        <p:txBody>
          <a:bodyPr>
            <a:noAutofit/>
          </a:bodyPr>
          <a:lstStyle/>
          <a:p>
            <a:r>
              <a:rPr lang="ru-RU" sz="9600" dirty="0" smtClean="0"/>
              <a:t>Спасибо !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tranamasterov.ru/img/i1005/236_large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428596" y="642918"/>
            <a:ext cx="8337550" cy="48234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tranamasterov.ru/img/i1005/236_large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500034" y="928670"/>
            <a:ext cx="8337550" cy="48234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http://www.tdl.com.ua/published/publicdata/TDLDB/attachments/SC/products_pictures/%D0%B7%D0%B0%D0%B3%D1%80%D1%83%D0%B6%D0%B5%D0%BD%D0%BD%D0%BE%D0%B524_th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5272" y="2857496"/>
            <a:ext cx="1095375" cy="1428750"/>
          </a:xfrm>
          <a:prstGeom prst="rect">
            <a:avLst/>
          </a:prstGeom>
          <a:noFill/>
        </p:spPr>
      </p:pic>
      <p:pic>
        <p:nvPicPr>
          <p:cNvPr id="1028" name="Picture 4" descr="http://www.tdl.com.ua/published/publicdata/TDLDB/attachments/SC/products_pictures/%D0%B7%D0%B0%D0%B3%D1%80%D1%83%D0%B6%D0%B5%D0%BD%D0%BD%D0%BE%D0%B524_th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1571612"/>
            <a:ext cx="1095375" cy="1428750"/>
          </a:xfrm>
          <a:prstGeom prst="rect">
            <a:avLst/>
          </a:prstGeom>
          <a:noFill/>
        </p:spPr>
      </p:pic>
      <p:pic>
        <p:nvPicPr>
          <p:cNvPr id="1030" name="Picture 6" descr="http://www.tdl.com.ua/published/publicdata/TDLDB/attachments/SC/products_pictures/%D0%B7%D0%B0%D0%B3%D1%80%D1%83%D0%B6%D0%B5%D0%BD%D0%BD%D0%BE%D0%B524_th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714356"/>
            <a:ext cx="1095375" cy="1428750"/>
          </a:xfrm>
          <a:prstGeom prst="rect">
            <a:avLst/>
          </a:prstGeom>
          <a:noFill/>
        </p:spPr>
      </p:pic>
      <p:pic>
        <p:nvPicPr>
          <p:cNvPr id="1032" name="Picture 8" descr="http://www.tdl.com.ua/published/publicdata/TDLDB/attachments/SC/products_pictures/%D0%B7%D0%B0%D0%B3%D1%80%D1%83%D0%B6%D0%B5%D0%BD%D0%BD%D0%BE%D0%B524_th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4429132"/>
            <a:ext cx="1095375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xn--80akjfhhginf6b.xn--p1ai/pic2/21979_227x227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490912" y="2347912"/>
            <a:ext cx="2162175" cy="2162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 descr="http://www.stihi.ru/pics/2013/02/02/12054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285852" y="785794"/>
            <a:ext cx="3552825" cy="2657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ttp://sockr.ru/images/photos/medium/article296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928934"/>
            <a:ext cx="3048000" cy="228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http://zoo.by/wp-content/uploads/2010/11/14zayac04-229x300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714480" y="4429132"/>
            <a:ext cx="2181225" cy="285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http://ic.pics.livejournal.com/pan_cher/16144571/27647/27647_320.jp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5857884" y="2285992"/>
            <a:ext cx="3048000" cy="2276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 descr="http://zdorovaia7a.com/wp-content/uploads/2011/04/toghether-230x300.jpg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4071934" y="4572008"/>
            <a:ext cx="2190750" cy="285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http://siteua.org/content/images/280x210/153261.jpg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214282" y="214290"/>
            <a:ext cx="2667000" cy="2000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Рисунок 10" descr="http://www.stihi.ru/pics/2012/03/31/12078.jpg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4929190" y="0"/>
            <a:ext cx="3048000" cy="228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Рисунок 11" descr="http://kupena.ru/wp-content/uploads/img2013/8863fe9a14e7_11722/grachi3.jpg"/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676775"/>
            <a:ext cx="2895600" cy="2181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xn--80akjfhhginf6b.xn--p1ai/pic2/21979_227x227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500430" y="1142984"/>
            <a:ext cx="2162175" cy="2162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 descr="http://siteua.org/content/images/280x210/153261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642910" y="1285860"/>
            <a:ext cx="2667000" cy="2000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http://zoo.by/wp-content/uploads/2010/11/14zayac04-229x300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6000760" y="571480"/>
            <a:ext cx="2181225" cy="2857500"/>
          </a:xfrm>
          <a:prstGeom prst="rect">
            <a:avLst/>
          </a:prstGeom>
          <a:noFill/>
          <a:ln>
            <a:noFill/>
          </a:ln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4801314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</a:t>
            </a:r>
            <a:r>
              <a:rPr kumimoji="0" lang="en-US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 - +</a:t>
            </a:r>
            <a:r>
              <a:rPr kumimoji="0" lang="ru-RU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xn--80akjfhhginf6b.xn--p1ai/pic2/21979_227x227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490912" y="2347912"/>
            <a:ext cx="2162175" cy="2162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 descr="http://www.stihi.ru/pics/2013/02/02/12054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285852" y="785794"/>
            <a:ext cx="3552825" cy="2657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ttp://sockr.ru/images/photos/medium/article296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928934"/>
            <a:ext cx="3048000" cy="228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http://zoo.by/wp-content/uploads/2010/11/14zayac04-229x300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714480" y="4429132"/>
            <a:ext cx="2181225" cy="285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http://ic.pics.livejournal.com/pan_cher/16144571/27647/27647_320.jp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5857884" y="2285992"/>
            <a:ext cx="3048000" cy="2276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 descr="http://zdorovaia7a.com/wp-content/uploads/2011/04/toghether-230x300.jpg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4000496" y="4286256"/>
            <a:ext cx="2190750" cy="285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http://siteua.org/content/images/280x210/153261.jpg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214282" y="214290"/>
            <a:ext cx="2667000" cy="2000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Рисунок 10" descr="http://www.stihi.ru/pics/2012/03/31/12078.jpg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4929190" y="0"/>
            <a:ext cx="3048000" cy="228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Рисунок 11" descr="http://kupena.ru/wp-content/uploads/img2013/8863fe9a14e7_11722/grachi3.jpg"/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6000760" y="4676775"/>
            <a:ext cx="2895600" cy="2181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stihi.ru/pics/2012/03/31/12078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57158" y="1214422"/>
            <a:ext cx="3048000" cy="228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 descr="http://www.stihi.ru/pics/2013/02/02/12054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71480"/>
            <a:ext cx="3552825" cy="2657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ttp://kupena.ru/wp-content/uploads/img2013/8863fe9a14e7_11722/grachi3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500430" y="3929066"/>
            <a:ext cx="2895600" cy="2181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xn--80akjfhhginf6b.xn--p1ai/pic2/21979_227x227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490912" y="2347912"/>
            <a:ext cx="2162175" cy="2162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 descr="http://www.stihi.ru/pics/2013/02/02/12054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285852" y="785794"/>
            <a:ext cx="3552825" cy="2657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ttp://sockr.ru/images/photos/medium/article296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928934"/>
            <a:ext cx="3048000" cy="228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http://zoo.by/wp-content/uploads/2010/11/14zayac04-229x300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714480" y="4429132"/>
            <a:ext cx="2181225" cy="285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http://ic.pics.livejournal.com/pan_cher/16144571/27647/27647_320.jp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5857884" y="2285992"/>
            <a:ext cx="3048000" cy="2276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 descr="http://zdorovaia7a.com/wp-content/uploads/2011/04/toghether-230x300.jpg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4143372" y="4357694"/>
            <a:ext cx="2190750" cy="285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http://siteua.org/content/images/280x210/153261.jpg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214282" y="214290"/>
            <a:ext cx="2667000" cy="2000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Рисунок 10" descr="http://www.stihi.ru/pics/2012/03/31/12078.jpg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4929190" y="0"/>
            <a:ext cx="3048000" cy="228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Рисунок 11" descr="http://kupena.ru/wp-content/uploads/img2013/8863fe9a14e7_11722/grachi3.jpg"/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6072198" y="4676775"/>
            <a:ext cx="2895600" cy="2181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c.pics.livejournal.com/pan_cher/16144571/27647/27647_32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928662" y="857232"/>
            <a:ext cx="3048000" cy="2276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 descr="http://sockr.ru/images/photos/medium/article296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5286380" y="2214554"/>
            <a:ext cx="3048000" cy="228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http://zdorovaia7a.com/wp-content/uploads/2011/04/toghether-230x300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2571736" y="3571876"/>
            <a:ext cx="2190750" cy="2857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</TotalTime>
  <Words>14</Words>
  <Application>Microsoft Office PowerPoint</Application>
  <PresentationFormat>Экран (4:3)</PresentationFormat>
  <Paragraphs>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Что случается весной?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Спасибо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Ирина</cp:lastModifiedBy>
  <cp:revision>16</cp:revision>
  <dcterms:created xsi:type="dcterms:W3CDTF">2015-03-19T20:08:17Z</dcterms:created>
  <dcterms:modified xsi:type="dcterms:W3CDTF">2015-03-20T05:27:29Z</dcterms:modified>
</cp:coreProperties>
</file>