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7" r:id="rId16"/>
    <p:sldId id="276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13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F145-3621-424E-AA17-0EC0F91F1CD6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DAB70-CF55-41E7-9EF9-CDEC161AB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C8CD4-F75E-4C85-8C8E-D75B310C7A73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14E47-378D-460D-976F-268685C14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03208D-FAAE-4776-A8FC-58699C3B443C}" type="datetimeFigureOut">
              <a:rPr lang="ru-RU" smtClean="0"/>
              <a:pPr/>
              <a:t>23.11.2012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9361C-78CA-4D22-B8FD-59E37C507A55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«В гостях у сказки»</a:t>
            </a:r>
            <a:endParaRPr lang="ru-RU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Рисунок 11" descr="0_5d7a3_bd570bdf_XL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928670"/>
            <a:ext cx="2357454" cy="2428892"/>
          </a:xfrm>
          <a:prstGeom prst="rect">
            <a:avLst/>
          </a:prstGeom>
        </p:spPr>
      </p:pic>
      <p:pic>
        <p:nvPicPr>
          <p:cNvPr id="13" name="Рисунок 12" descr="0_5d7b3_ec31552b_XL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29388" y="142852"/>
            <a:ext cx="2371550" cy="2438611"/>
          </a:xfrm>
          <a:prstGeom prst="rect">
            <a:avLst/>
          </a:prstGeom>
        </p:spPr>
      </p:pic>
      <p:pic>
        <p:nvPicPr>
          <p:cNvPr id="15" name="Рисунок 14" descr="0_8bd82_d53fdb6c_XL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143240" y="3071810"/>
            <a:ext cx="2987521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2395526" cy="142876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accent3">
                    <a:lumMod val="50000"/>
                  </a:schemeClr>
                </a:solidFill>
              </a:rPr>
              <a:t>Цель: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854696" cy="276658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уровня развития связной речи детей старшего дошкольного возраста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3109906" cy="11430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854696" cy="421484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9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.Изучить и проанализировать </a:t>
            </a:r>
          </a:p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5100" b="1" dirty="0" smtClean="0"/>
              <a:t>имеющиеся программы по проблеме познавательно-речевого развития детей ;</a:t>
            </a:r>
          </a:p>
          <a:p>
            <a:pPr algn="l">
              <a:buFontTx/>
              <a:buChar char="-"/>
            </a:pPr>
            <a:r>
              <a:rPr lang="ru-RU" sz="5100" b="1" dirty="0" smtClean="0"/>
              <a:t>практический опыт педагогов МБДОУ </a:t>
            </a:r>
            <a:r>
              <a:rPr lang="ru-RU" sz="5100" b="1" dirty="0" err="1" smtClean="0"/>
              <a:t>д</a:t>
            </a:r>
            <a:r>
              <a:rPr lang="ru-RU" sz="5100" b="1" dirty="0" smtClean="0"/>
              <a:t>/с №78 г. Таганрога.</a:t>
            </a:r>
          </a:p>
          <a:p>
            <a:pPr algn="l">
              <a:buFontTx/>
              <a:buChar char="-"/>
            </a:pPr>
            <a:endParaRPr lang="ru-RU" sz="5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9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Выявить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5500" b="1" dirty="0" smtClean="0"/>
              <a:t>- уровень познавательно-речевого развития  детей в своей группе;</a:t>
            </a:r>
          </a:p>
          <a:p>
            <a:pPr algn="l">
              <a:buFontTx/>
              <a:buChar char="-"/>
            </a:pPr>
            <a:r>
              <a:rPr lang="ru-RU" sz="5500" b="1" dirty="0" smtClean="0"/>
              <a:t>провести сравнительный анализ по итогам реализации проекта</a:t>
            </a:r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>
              <a:buFontTx/>
              <a:buChar char="-"/>
            </a:pPr>
            <a:endParaRPr lang="ru-RU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7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.Разработать систему занятий, мероприятий, консультации для родителей и педагогов.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6643734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Предполагаемый результат: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7854696" cy="47149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200" dirty="0" smtClean="0"/>
              <a:t>.Знание теоретических основ по проблеме познавательно-речевого развития  детей,  готовность применять полученные знания и опыт коллег в  ходе реализации проекта по  проблеме познавательно-речевого  развития  детей.  </a:t>
            </a:r>
          </a:p>
          <a:p>
            <a:pPr algn="l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200" dirty="0" smtClean="0"/>
              <a:t>Показатели уровня развития детей по проблеме познавательно-речевого развития по итогам реализации проекта будут превышать на 10-15 % первоначальный уровень.</a:t>
            </a:r>
            <a:endParaRPr lang="ru-RU" sz="2400" dirty="0" smtClean="0"/>
          </a:p>
          <a:p>
            <a:pPr algn="l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2000" dirty="0" smtClean="0"/>
              <a:t>Эффе</a:t>
            </a:r>
            <a:r>
              <a:rPr lang="ru-RU" sz="2400" dirty="0" smtClean="0"/>
              <a:t>ктивность использования разработанных занятий, методик будет доказана повышением уровня развития детей</a:t>
            </a:r>
            <a:r>
              <a:rPr lang="ru-RU" sz="2200" dirty="0" smtClean="0"/>
              <a:t>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6967558" cy="178595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Механизмы реализации цели и задач проекта: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14620"/>
            <a:ext cx="7854696" cy="3571900"/>
          </a:xfrm>
        </p:spPr>
        <p:txBody>
          <a:bodyPr>
            <a:normAutofit fontScale="92500" lnSpcReduction="10000"/>
          </a:bodyPr>
          <a:lstStyle/>
          <a:p>
            <a:pPr algn="l">
              <a:buFontTx/>
              <a:buChar char="-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системы  занятий и мероприятий </a:t>
            </a:r>
            <a:r>
              <a:rPr lang="ru-RU" dirty="0" smtClean="0"/>
              <a:t>;</a:t>
            </a:r>
          </a:p>
          <a:p>
            <a:pPr algn="l">
              <a:buFontTx/>
              <a:buChar char="-"/>
            </a:pPr>
            <a:endParaRPr lang="ru-RU" dirty="0" smtClean="0"/>
          </a:p>
          <a:p>
            <a:pPr algn="l">
              <a:buFontTx/>
              <a:buChar char="-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 сотрудничества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Таганрогским художественным музеем, Таганрогским литературным музеем А.П.Чехова;</a:t>
            </a:r>
          </a:p>
          <a:p>
            <a:pPr algn="l">
              <a:buFontTx/>
              <a:buChar char="-"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dirty="0" smtClean="0"/>
              <a:t>-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апробирование методических рекомендаций, направленных на повышение компетентности педагогов и родителей в современных направлениях и технологиях по познавательно-речевому развитию дошкольников.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4395790" cy="842954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</a:rPr>
              <a:t>Инновационность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35719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модели взаимодействия всех участников образовательного   процесса в ДОУ, использование нестандартных форм организации НОД и совместной деятельности педагогов, старших дошкольников при интеграции образовательных областей.                         </a:t>
            </a:r>
          </a:p>
          <a:p>
            <a:pPr algn="l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ru-RU" dirty="0" smtClean="0"/>
              <a:t> 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01080" cy="107157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пропедевтический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Изучение нормативно-правовой базы и психолого-педагогической литературы по проблеме (ФГТ, Сан </a:t>
            </a:r>
            <a:r>
              <a:rPr lang="ru-RU" dirty="0" err="1" smtClean="0"/>
              <a:t>ПИНы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Изучение передового педагогического опыта по проблеме по проблеме познавательно-речевого развития  детей. </a:t>
            </a:r>
          </a:p>
          <a:p>
            <a:r>
              <a:rPr lang="ru-RU" dirty="0" smtClean="0"/>
              <a:t>Изменение развивающей среды по проблеме.</a:t>
            </a:r>
          </a:p>
          <a:p>
            <a:r>
              <a:rPr lang="ru-RU" dirty="0" smtClean="0"/>
              <a:t>Участие в муниципальном конкурсе «Играем Чехова», участие в детском международном литературном  конкурсе «Сказка в новогоднюю ночь».</a:t>
            </a:r>
          </a:p>
          <a:p>
            <a:r>
              <a:rPr lang="ru-RU" dirty="0" smtClean="0"/>
              <a:t>Выявление уровня развития детей по проблеме познавательно-речевого развития  детей. </a:t>
            </a:r>
          </a:p>
          <a:p>
            <a:r>
              <a:rPr lang="ru-RU" dirty="0" smtClean="0"/>
              <a:t>Автор диагностического инструментария </a:t>
            </a:r>
          </a:p>
          <a:p>
            <a:r>
              <a:rPr lang="ru-RU" dirty="0" smtClean="0"/>
              <a:t>Разработка проекта «Волшебный мир театра»</a:t>
            </a:r>
          </a:p>
          <a:p>
            <a:r>
              <a:rPr lang="ru-RU" dirty="0" smtClean="0"/>
              <a:t> Разработка проекта «В гостях у сказки»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704088"/>
            <a:ext cx="7186634" cy="796086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– практический </a:t>
            </a:r>
            <a:endParaRPr lang="ru-RU" sz="5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детьми:</a:t>
            </a:r>
            <a:endParaRPr lang="ru-RU" sz="36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Разработка конспектов НОД .</a:t>
            </a:r>
          </a:p>
          <a:p>
            <a:r>
              <a:rPr lang="ru-RU" dirty="0" smtClean="0"/>
              <a:t>Проведение викторин по сказкам.</a:t>
            </a:r>
          </a:p>
          <a:p>
            <a:r>
              <a:rPr lang="ru-RU" dirty="0" smtClean="0"/>
              <a:t>Посещение тематических выставок, интерактивных мероприятий в Таганрогском  художественном музее и Таганрогском  литературном музее А.П.Чехова.</a:t>
            </a:r>
          </a:p>
          <a:p>
            <a:r>
              <a:rPr lang="ru-RU" dirty="0" smtClean="0"/>
              <a:t>Составление и изготовление « Книги сказок».</a:t>
            </a:r>
          </a:p>
          <a:p>
            <a:r>
              <a:rPr lang="ru-RU" dirty="0" smtClean="0"/>
              <a:t>Постановка музыкального спектакля по мотивам русской народной сказки «Царевна-лягушка» для детей и родителей.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педагогами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ru-RU" sz="36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Проведение консультации для педагогов по теме «Использование сказок в познавательно-речевом развитии детей старшего дошкольного возраста»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родителями:</a:t>
            </a:r>
          </a:p>
          <a:p>
            <a:pPr>
              <a:buNone/>
            </a:pPr>
            <a:endParaRPr lang="ru-RU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Проведение родительского собрания «Сказки в жизни детей»</a:t>
            </a:r>
          </a:p>
          <a:p>
            <a:r>
              <a:rPr lang="ru-RU" dirty="0" smtClean="0"/>
              <a:t>Проведение тематического вечера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 – заключительный</a:t>
            </a:r>
            <a:endParaRPr lang="ru-RU" sz="5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 диагностический  инструментарий </a:t>
            </a:r>
            <a:r>
              <a:rPr lang="ru-RU" dirty="0" err="1" smtClean="0"/>
              <a:t>Ю.А.Афонькиной</a:t>
            </a:r>
            <a:r>
              <a:rPr lang="ru-RU" dirty="0" smtClean="0"/>
              <a:t>, Е.Г. Юдиной, </a:t>
            </a:r>
            <a:r>
              <a:rPr lang="ru-RU" dirty="0" err="1" smtClean="0"/>
              <a:t>Н.Б.Вершининой</a:t>
            </a:r>
            <a:r>
              <a:rPr lang="ru-RU" dirty="0" smtClean="0"/>
              <a:t>, выявить уровень познавательно-речевого развития детей .</a:t>
            </a:r>
          </a:p>
          <a:p>
            <a:endParaRPr lang="ru-RU" dirty="0" smtClean="0"/>
          </a:p>
          <a:p>
            <a:r>
              <a:rPr lang="ru-RU" dirty="0" smtClean="0"/>
              <a:t>Анализ итогов использованных методик</a:t>
            </a:r>
          </a:p>
          <a:p>
            <a:endParaRPr lang="ru-RU" dirty="0" smtClean="0"/>
          </a:p>
          <a:p>
            <a:r>
              <a:rPr lang="ru-RU" dirty="0" smtClean="0"/>
              <a:t>Создание  презентации по итогам реализации  инновационного проекта.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3181344" cy="105726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Тема проекта: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«Сказки</a:t>
            </a:r>
            <a:r>
              <a:rPr lang="en-US" sz="5400" dirty="0" smtClean="0"/>
              <a:t> </a:t>
            </a:r>
            <a:r>
              <a:rPr lang="ru-RU" sz="5400" dirty="0" smtClean="0"/>
              <a:t> как средство развития связной речи»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539062" cy="128588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Спасибо за внимание!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9618b_66fc6b40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143116"/>
            <a:ext cx="7344578" cy="4429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3395658" cy="7715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Автор проекта: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2500306"/>
            <a:ext cx="5816360" cy="2480830"/>
          </a:xfrm>
        </p:spPr>
        <p:txBody>
          <a:bodyPr>
            <a:normAutofit fontScale="62500" lnSpcReduction="20000"/>
          </a:bodyPr>
          <a:lstStyle/>
          <a:p>
            <a:r>
              <a:rPr lang="ru-RU" sz="5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Адаменко</a:t>
            </a:r>
            <a:r>
              <a:rPr lang="ru-RU" sz="5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5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Анна Владимировна</a:t>
            </a:r>
            <a:r>
              <a:rPr lang="ru-RU" sz="4000" dirty="0" smtClean="0"/>
              <a:t>, </a:t>
            </a:r>
          </a:p>
          <a:p>
            <a:r>
              <a:rPr lang="ru-RU" sz="4000" dirty="0" smtClean="0"/>
              <a:t>воспитатель второй квалификационной категории МБДОУ </a:t>
            </a:r>
            <a:r>
              <a:rPr lang="ru-RU" sz="4000" dirty="0" err="1" smtClean="0"/>
              <a:t>д</a:t>
            </a:r>
            <a:r>
              <a:rPr lang="ru-RU" sz="4000" dirty="0" smtClean="0"/>
              <a:t>/с№2 г. Таганрога</a:t>
            </a:r>
          </a:p>
          <a:p>
            <a:r>
              <a:rPr lang="ru-RU" sz="4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ru-RU" sz="4000" dirty="0" smtClean="0"/>
          </a:p>
          <a:p>
            <a:endParaRPr lang="ru-RU" sz="4000" dirty="0"/>
          </a:p>
        </p:txBody>
      </p:sp>
      <p:pic>
        <p:nvPicPr>
          <p:cNvPr id="4" name="Рисунок 3" descr="IMGP074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2571744"/>
            <a:ext cx="2643206" cy="3071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2609840" cy="64294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Участники  :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696" cy="2714644"/>
          </a:xfrm>
        </p:spPr>
        <p:txBody>
          <a:bodyPr/>
          <a:lstStyle/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дети старшей группы, родители, специалисты МБДОУ </a:t>
            </a:r>
            <a:r>
              <a:rPr lang="ru-RU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/с №2 г.Таганрога, сотрудники Таганрогского литературного  музея А.П.Чехова, сотрудники Таганрогского художественного музея.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IMG8446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C9E692"/>
              </a:clrFrom>
              <a:clrTo>
                <a:srgbClr val="C9E69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14546" y="3357562"/>
            <a:ext cx="3964761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736"/>
            <a:ext cx="4286248" cy="37147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Вид проекта: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База проекта: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Срок реализации: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2143116"/>
            <a:ext cx="4357718" cy="33575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Инновационный</a:t>
            </a:r>
          </a:p>
          <a:p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/c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№2 г.Таганрога 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2012-2013 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3898772" cy="897818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Проблема: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85992"/>
            <a:ext cx="8185052" cy="321471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Недостаточное развитие связной речи старших  дошкольников.</a:t>
            </a: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Речевая активность- главный показатель успешности      различных видов деятельности.</a:t>
            </a: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Традиционные методы и формы организации работы не дают высокий результат.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571504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Актуальность проблемы: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4071966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образования и науки  РФ от 23.11.2009 г.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655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образования".</a:t>
            </a:r>
          </a:p>
          <a:p>
            <a:pPr lvl="0" algn="l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образования и науки  РФ от 20.07.2011г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2151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утверждении ФГТ к условиям реализации основной общеобразовательной программы дошкольного образования».</a:t>
            </a:r>
          </a:p>
          <a:p>
            <a:pPr lvl="0" algn="l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СанПиН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226676"/>
            <a:ext cx="7929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развития связной речи дошкольников имела большое значение в трудах отечественных и зарубежных педагогов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К.Д.Ушинский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внес большой вклад в методику развития связной речи детей дошкольного возраста.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 проблемой речевого развития занимались такие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как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Е.И.Тихеева,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Е.А.Флерина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Л.А.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Пеньевская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А.П.Усова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Разнообразные аспекты развития связной речи изучали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Н.Ф.Виноградова,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Л.В.Ворошнина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Н.И.Кузина,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Т.И.Гризик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О.С.Ушакова 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В.В.Гербова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другие.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925152"/>
            <a:ext cx="85725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 практики в старшей группе </a:t>
            </a:r>
            <a:endParaRPr lang="ru-RU" sz="28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</a:t>
            </a:r>
            <a:r>
              <a:rPr lang="ru-RU" sz="28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/с №</a:t>
            </a:r>
            <a:r>
              <a:rPr lang="ru-RU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отмечен низкий уровень владения связной речью у 10 из 26 воспитанников.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666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«В гостях у сказки»</vt:lpstr>
      <vt:lpstr>Тема проекта:</vt:lpstr>
      <vt:lpstr>Автор проекта:</vt:lpstr>
      <vt:lpstr>Участники  :</vt:lpstr>
      <vt:lpstr>Вид проекта:  База проекта:  Срок реализации:</vt:lpstr>
      <vt:lpstr>Проблема:</vt:lpstr>
      <vt:lpstr>Актуальность проблемы:</vt:lpstr>
      <vt:lpstr>Слайд 8</vt:lpstr>
      <vt:lpstr>Слайд 9</vt:lpstr>
      <vt:lpstr>Цель:     </vt:lpstr>
      <vt:lpstr>Задачи:</vt:lpstr>
      <vt:lpstr>Предполагаемый результат:</vt:lpstr>
      <vt:lpstr>Механизмы реализации цели и задач проекта:</vt:lpstr>
      <vt:lpstr>Инновационность:</vt:lpstr>
      <vt:lpstr>     Iэтап – пропедевтический  </vt:lpstr>
      <vt:lpstr>II этап – практический </vt:lpstr>
      <vt:lpstr>Слайд 17</vt:lpstr>
      <vt:lpstr>Слайд 18</vt:lpstr>
      <vt:lpstr>III этап – заключительный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гостях у сказки»</dc:title>
  <dc:creator>BlackFire</dc:creator>
  <cp:lastModifiedBy>BlackFire</cp:lastModifiedBy>
  <cp:revision>18</cp:revision>
  <dcterms:created xsi:type="dcterms:W3CDTF">2012-11-23T01:05:10Z</dcterms:created>
  <dcterms:modified xsi:type="dcterms:W3CDTF">2012-11-23T05:34:55Z</dcterms:modified>
</cp:coreProperties>
</file>