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4" r:id="rId3"/>
    <p:sldId id="257" r:id="rId4"/>
    <p:sldId id="268" r:id="rId5"/>
    <p:sldId id="259" r:id="rId6"/>
    <p:sldId id="258" r:id="rId7"/>
    <p:sldId id="266" r:id="rId8"/>
    <p:sldId id="270" r:id="rId9"/>
    <p:sldId id="273" r:id="rId10"/>
    <p:sldId id="260" r:id="rId11"/>
    <p:sldId id="271" r:id="rId12"/>
    <p:sldId id="262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17C1-963F-4DD1-9DF3-0F7162BB5139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0ABE-6DFB-430B-9909-347A4F741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17C1-963F-4DD1-9DF3-0F7162BB5139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0ABE-6DFB-430B-9909-347A4F741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17C1-963F-4DD1-9DF3-0F7162BB5139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0ABE-6DFB-430B-9909-347A4F741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17C1-963F-4DD1-9DF3-0F7162BB5139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0ABE-6DFB-430B-9909-347A4F741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17C1-963F-4DD1-9DF3-0F7162BB5139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0ABE-6DFB-430B-9909-347A4F741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17C1-963F-4DD1-9DF3-0F7162BB5139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0ABE-6DFB-430B-9909-347A4F741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17C1-963F-4DD1-9DF3-0F7162BB5139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0ABE-6DFB-430B-9909-347A4F741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17C1-963F-4DD1-9DF3-0F7162BB5139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0ABE-6DFB-430B-9909-347A4F741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17C1-963F-4DD1-9DF3-0F7162BB5139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0ABE-6DFB-430B-9909-347A4F741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17C1-963F-4DD1-9DF3-0F7162BB5139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0ABE-6DFB-430B-9909-347A4F741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17C1-963F-4DD1-9DF3-0F7162BB5139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0ABE-6DFB-430B-9909-347A4F741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B17C1-963F-4DD1-9DF3-0F7162BB5139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A0ABE-6DFB-430B-9909-347A4F741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3"/>
            <a:ext cx="7743852" cy="135732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презентация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00306"/>
            <a:ext cx="6400800" cy="192882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Собаки – наши друзья и помощники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PhIawmuk1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Хаски: История Сибирской Хас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Цирковые собаки Артисты Москвы +7(916) 702 - 11-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Любовь к собакам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271464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кормление собак Общественная организация защиты животных Зоотерра, г. Тираспо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357562"/>
            <a:ext cx="271464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Стена ВКонтакт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357562"/>
            <a:ext cx="300039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Собака кокер спаниель фото - Мой домашний звере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42852"/>
            <a:ext cx="300039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http://lyubimzi.ru - Сайт о домашних животных - Домашние любимцы - Part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142852"/>
            <a:ext cx="300039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admin Womanjo.ru - Part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3357562"/>
            <a:ext cx="3000396" cy="334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review-image" descr="alabaj-oxranya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коративные соба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357430"/>
            <a:ext cx="29289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Далмат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42852"/>
            <a:ext cx="29289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Сенберна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42852"/>
            <a:ext cx="300039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Колл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2357430"/>
            <a:ext cx="29289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Доберман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572008"/>
            <a:ext cx="292895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Хаск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4572008"/>
            <a:ext cx="292895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собака боксер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2357430"/>
            <a:ext cx="300039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Охранник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44" y="142852"/>
            <a:ext cx="29289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Мастиф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00760" y="4572008"/>
            <a:ext cx="300039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рачковский: новости - Telegraf.b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Кинологическая служба - ЧОП Расто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500066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Собаки стали чаще раскрывать преступления (фото) - НГС.НОВО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0570" y="3071810"/>
            <a:ext cx="491058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Новости - Новости Рязани. . МедиаПроек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Новое сильное землетрясение произошло в Японии Велика Епох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Борзые - Охота и рыбалка в России и за рубежом - Страница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Собака-водолаз Dog 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7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Платоновы</dc:creator>
  <cp:lastModifiedBy>Платоновы</cp:lastModifiedBy>
  <cp:revision>29</cp:revision>
  <dcterms:created xsi:type="dcterms:W3CDTF">2015-04-17T18:34:42Z</dcterms:created>
  <dcterms:modified xsi:type="dcterms:W3CDTF">2015-10-21T20:31:06Z</dcterms:modified>
</cp:coreProperties>
</file>