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68" r:id="rId3"/>
    <p:sldId id="257" r:id="rId4"/>
    <p:sldId id="258" r:id="rId5"/>
    <p:sldId id="269" r:id="rId6"/>
    <p:sldId id="271" r:id="rId7"/>
    <p:sldId id="270" r:id="rId8"/>
    <p:sldId id="272" r:id="rId9"/>
    <p:sldId id="283" r:id="rId10"/>
    <p:sldId id="282" r:id="rId11"/>
    <p:sldId id="273" r:id="rId12"/>
    <p:sldId id="275" r:id="rId13"/>
    <p:sldId id="276" r:id="rId14"/>
    <p:sldId id="261" r:id="rId15"/>
    <p:sldId id="277" r:id="rId16"/>
    <p:sldId id="279" r:id="rId17"/>
    <p:sldId id="280" r:id="rId18"/>
    <p:sldId id="264" r:id="rId19"/>
    <p:sldId id="266" r:id="rId20"/>
    <p:sldId id="281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34" autoAdjust="0"/>
  </p:normalViewPr>
  <p:slideViewPr>
    <p:cSldViewPr>
      <p:cViewPr>
        <p:scale>
          <a:sx n="70" d="100"/>
          <a:sy n="70" d="100"/>
        </p:scale>
        <p:origin x="-341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ABDFE-F3FB-4DCA-96A0-65A55EFCAF4A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5EB73-E6A6-4C0A-9917-0C0ABAEB40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62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5EB73-E6A6-4C0A-9917-0C0ABAEB40F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7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886" y="1124744"/>
            <a:ext cx="86244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Исследовательская работа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«Новогодняя красавица»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40" y="3789040"/>
            <a:ext cx="2840360" cy="2840360"/>
          </a:xfrm>
          <a:prstGeom prst="rect">
            <a:avLst/>
          </a:prstGeom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3203848" y="3571876"/>
            <a:ext cx="5482952" cy="27527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Из опыта работы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МБДОУ ЦРР </a:t>
            </a:r>
            <a:r>
              <a:rPr lang="ru-RU" sz="3200" b="1" dirty="0" smtClean="0"/>
              <a:t>№5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муниципального образования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Усть-Лабинский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район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Педагог: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Плюхина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Марина Владимировна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Воспитанник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Красюкова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Маша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6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1700808"/>
            <a:ext cx="46805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посетили выставку «елочек»- поделок из различного материала в детском центре «Созвездие»</a:t>
            </a:r>
            <a:endParaRPr lang="ru-RU" sz="32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717032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944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476672"/>
            <a:ext cx="4932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вот что я узнала!</a:t>
            </a:r>
            <a:endParaRPr lang="ru-RU" sz="4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0506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год-это зимний праздник.</a:t>
            </a:r>
          </a:p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 украшают улицы, витрины магазинов,</a:t>
            </a:r>
          </a:p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развешивают цветные гирлянды, зажигают огоньки.</a:t>
            </a:r>
          </a:p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Представить Новый год без елки нельзя. Она пахнет зимой, лесом, новогодними подарками.</a:t>
            </a: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196752"/>
            <a:ext cx="3960440" cy="2857255"/>
          </a:xfrm>
          <a:prstGeom prst="rect">
            <a:avLst/>
          </a:prstGeom>
          <a:solidFill>
            <a:srgbClr val="00B050">
              <a:alpha val="89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944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641" y="908720"/>
            <a:ext cx="8698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effectLst/>
              </a:rPr>
              <a:t>Да, нам действительно хорошо с елочкой</a:t>
            </a:r>
          </a:p>
          <a:p>
            <a:pPr algn="ctr"/>
            <a:r>
              <a:rPr lang="ru-RU" sz="3600" b="1" cap="none" spc="0" dirty="0" smtClean="0">
                <a:ln/>
                <a:effectLst/>
              </a:rPr>
              <a:t>А хорошо ли ёлке с нами?</a:t>
            </a:r>
            <a:endParaRPr lang="ru-RU" sz="3600" b="1" cap="none" spc="0" dirty="0">
              <a:ln/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76872"/>
            <a:ext cx="2218556" cy="2357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171" y="4539902"/>
            <a:ext cx="2194606" cy="21877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325260"/>
            <a:ext cx="2088232" cy="23322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2155112"/>
            <a:ext cx="2123728" cy="20677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13806" y="2420888"/>
            <a:ext cx="1316386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2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334" y="908720"/>
            <a:ext cx="87828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effectLst/>
                <a:latin typeface="Times New Roman" pitchFamily="18" charset="0"/>
                <a:cs typeface="Times New Roman" pitchFamily="18" charset="0"/>
              </a:rPr>
              <a:t>Стоит ли рубить елочку-красавицу ради </a:t>
            </a:r>
          </a:p>
          <a:p>
            <a:pPr algn="ctr"/>
            <a:r>
              <a:rPr lang="ru-RU" sz="3600" b="1" dirty="0" smtClean="0">
                <a:ln/>
                <a:latin typeface="Times New Roman" pitchFamily="18" charset="0"/>
                <a:cs typeface="Times New Roman" pitchFamily="18" charset="0"/>
              </a:rPr>
              <a:t>Новогодних праздников?</a:t>
            </a:r>
            <a:endParaRPr lang="ru-RU" sz="3600" b="1" cap="none" spc="0" dirty="0">
              <a:ln/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348880"/>
            <a:ext cx="42484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068960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27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88640"/>
            <a:ext cx="3085266" cy="20971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96543" y="2060848"/>
            <a:ext cx="4147457" cy="39703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Ведь врач в нашем детском саду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Елена Николаевна мне рассказала: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«Что хвойный воздух очень полезный.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можно вылечить кашель, 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укрепить свое здоровье.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87" y="2373970"/>
            <a:ext cx="4568056" cy="34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0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Я-ИССЛЕДОВАТЕЛЬ!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72067" y="1556793"/>
            <a:ext cx="7408333" cy="19442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Оказывается елочка полезна для человека.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решила провести небольшие исследования: 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1-е исследование: «Прогулка в сосновый бор»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Хвойный воздух успокаивает нервную систему.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540856"/>
            <a:ext cx="2488629" cy="331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3789040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00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72067" y="1556793"/>
            <a:ext cx="7408333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2-е исследование: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Елочка является натуральным ингалятором!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780928"/>
            <a:ext cx="5069309" cy="338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00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72067" y="1556793"/>
            <a:ext cx="7408333" cy="13681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3-е исследование: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Хвоя помогает для лечения заболеваний зубов и десен.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2636912"/>
            <a:ext cx="582587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00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980728"/>
            <a:ext cx="8064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844824"/>
            <a:ext cx="80641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*Елка- очень полезна для человека.</a:t>
            </a:r>
          </a:p>
          <a:p>
            <a:pPr algn="ctr"/>
            <a:r>
              <a:rPr lang="ru-RU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*У елки много полезных веществ, которые уберегут ваш организм от различных заболеваний.</a:t>
            </a:r>
            <a:endParaRPr lang="ru-RU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9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149080"/>
            <a:ext cx="3168352" cy="25703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820472" cy="1628800"/>
          </a:xfrm>
          <a:prstGeom prst="rect">
            <a:avLst/>
          </a:prstGeom>
          <a:noFill/>
          <a:ln>
            <a:solidFill>
              <a:schemeClr val="tx1">
                <a:alpha val="36000"/>
              </a:schemeClr>
            </a:solidFill>
          </a:ln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А могут ли люди помочь  сохранить лесным красавицам?</a:t>
            </a:r>
            <a:endParaRPr lang="ru-RU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2276872"/>
            <a:ext cx="4716016" cy="4320480"/>
          </a:xfrm>
          <a:prstGeom prst="rect">
            <a:avLst/>
          </a:prstGeom>
          <a:noFill/>
          <a:ln>
            <a:solidFill>
              <a:schemeClr val="tx1">
                <a:alpha val="36000"/>
              </a:schemeClr>
            </a:solidFill>
          </a:ln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32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В нашем детском саду есть хорошая традиция-</a:t>
            </a:r>
          </a:p>
          <a:p>
            <a:pPr algn="ctr"/>
            <a:r>
              <a:rPr lang="ru-RU" sz="32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Аллея выпускников</a:t>
            </a:r>
          </a:p>
          <a:p>
            <a:pPr algn="ctr"/>
            <a:r>
              <a:rPr lang="ru-RU" sz="32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Дети с родителями уходя в школу, сажают на память хвойные деревца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556792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966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4"/>
          <p:cNvSpPr txBox="1">
            <a:spLocks/>
          </p:cNvSpPr>
          <p:nvPr/>
        </p:nvSpPr>
        <p:spPr>
          <a:xfrm>
            <a:off x="1619672" y="620688"/>
            <a:ext cx="5482952" cy="2752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Раздел: Естествознание</a:t>
            </a:r>
            <a:br>
              <a:rPr lang="ru-RU" dirty="0" smtClean="0"/>
            </a:br>
            <a:r>
              <a:rPr lang="ru-RU" dirty="0" smtClean="0"/>
              <a:t> (живая природа)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Данная работа носит исследовательский характер.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работы : узнать секреты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новогодней красавицы.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Гипотеза: Елка- полезна для человека.</a:t>
            </a:r>
          </a:p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36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Также прошла выставка в нашем детском саду!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916832"/>
            <a:ext cx="393521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284850"/>
            <a:ext cx="3989189" cy="29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966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506" y="2967335"/>
            <a:ext cx="7192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7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536" y="332656"/>
            <a:ext cx="1439464" cy="15121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50850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ПОЧЕМУ ЕЛОЧКУ НАРЯЖАЕМ НА НОВЫЙ ГОД?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060848"/>
            <a:ext cx="4752528" cy="44868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2333685"/>
            <a:ext cx="37799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Каждый год перед новым годом  мы дома наряжаем елку. Я спросила у мамы: «Почему именно елочку наряжают, не березу, не рябину?»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мы решили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узнать: «Почему же так?»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0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68" y="2132856"/>
            <a:ext cx="3209532" cy="44644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1880" y="2420888"/>
            <a:ext cx="532859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Ель-это хвойное дерево. Вместо листиков</a:t>
            </a:r>
          </a:p>
          <a:p>
            <a:pPr algn="ctr"/>
            <a:r>
              <a:rPr lang="ru-RU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нее иголки. Иголки меняет через 5-7 лет.</a:t>
            </a:r>
          </a:p>
          <a:p>
            <a:pPr algn="ctr"/>
            <a:r>
              <a:rPr lang="ru-RU" sz="2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Ёлка верный помощник человеку. Она </a:t>
            </a:r>
          </a:p>
          <a:p>
            <a:pPr algn="ctr"/>
            <a:r>
              <a:rPr lang="ru-RU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арит нам свою красоту, чистый воздух и лекарства.</a:t>
            </a:r>
            <a:endParaRPr lang="ru-RU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892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ЕЛОЧКА-КРАСА</a:t>
            </a:r>
            <a:r>
              <a:rPr lang="ru-RU" sz="36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4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89248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понять, почему именно елочку мы наряжаем на Новый год  , я побывала  в библиотеке, рассмотрела много картинок и иллюстраций  дома.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Вместе с мамой и воспитателем прочитала много интересных книг о елке и узнала разновидности хвойных деревьев.</a:t>
            </a:r>
            <a:endParaRPr lang="ru-RU" sz="28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56992"/>
            <a:ext cx="36472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3429000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944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852936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77076" y="836712"/>
            <a:ext cx="405170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944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1700808"/>
            <a:ext cx="493204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с моей воспитательницей Мариной Владимировной ходили на экскурсию в городской парк, где я узнала, какие бывают хвойные деревья: сосна, пихта, туя.</a:t>
            </a:r>
            <a:endParaRPr lang="ru-RU" sz="32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996952"/>
            <a:ext cx="270113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463" y="144463"/>
            <a:ext cx="2560637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944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1700808"/>
            <a:ext cx="493204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 еще мы ходили к центральной городской  новогодней елке на площади возле администрации. Вот какая красавица!</a:t>
            </a:r>
            <a:endParaRPr lang="ru-RU" sz="32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3846" y="1859834"/>
            <a:ext cx="3893030" cy="292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944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4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166</TotalTime>
  <Words>428</Words>
  <Application>Microsoft Office PowerPoint</Application>
  <PresentationFormat>Экран (4:3)</PresentationFormat>
  <Paragraphs>63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Слайд 1</vt:lpstr>
      <vt:lpstr>Раздел: Естествознание  (живая природа)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Я-ИССЛЕДОВАТЕЛЬ!</vt:lpstr>
      <vt:lpstr>Слайд 16</vt:lpstr>
      <vt:lpstr>Слайд 17</vt:lpstr>
      <vt:lpstr>Слайд 18</vt:lpstr>
      <vt:lpstr>Слайд 19</vt:lpstr>
      <vt:lpstr>Также прошла выставка в нашем детском саду!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Master</cp:lastModifiedBy>
  <cp:revision>14</cp:revision>
  <dcterms:created xsi:type="dcterms:W3CDTF">2013-12-08T12:49:40Z</dcterms:created>
  <dcterms:modified xsi:type="dcterms:W3CDTF">2015-10-20T05:54:54Z</dcterms:modified>
</cp:coreProperties>
</file>