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1714488"/>
            <a:ext cx="550072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Презентация  </a:t>
            </a:r>
          </a:p>
          <a:p>
            <a:pPr algn="ctr"/>
            <a:r>
              <a:rPr lang="ru-RU" sz="3200" dirty="0" smtClean="0"/>
              <a:t>«Съедобные и несъедобные грибы»</a:t>
            </a:r>
          </a:p>
          <a:p>
            <a:pPr algn="ctr"/>
            <a:endParaRPr lang="ru-RU" sz="3200" dirty="0" smtClean="0"/>
          </a:p>
          <a:p>
            <a:pPr algn="ctr"/>
            <a:r>
              <a:rPr lang="ru-RU" sz="2800" dirty="0" smtClean="0"/>
              <a:t>Для детей средней группы</a:t>
            </a:r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Презентацию подготовила </a:t>
            </a:r>
          </a:p>
          <a:p>
            <a:pPr algn="ctr"/>
            <a:r>
              <a:rPr lang="ru-RU" dirty="0" smtClean="0"/>
              <a:t>Воспитатель средней группы</a:t>
            </a:r>
          </a:p>
          <a:p>
            <a:pPr algn="ctr"/>
            <a:r>
              <a:rPr lang="ru-RU" dirty="0" err="1" smtClean="0"/>
              <a:t>Исаенко</a:t>
            </a:r>
            <a:r>
              <a:rPr lang="ru-RU" dirty="0" smtClean="0"/>
              <a:t> Елена Юрьевна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4put.ru/pictures/max/51/1570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290"/>
            <a:ext cx="6240463" cy="6438908"/>
          </a:xfrm>
          <a:prstGeom prst="rect">
            <a:avLst/>
          </a:prstGeom>
          <a:noFill/>
        </p:spPr>
      </p:pic>
      <p:pic>
        <p:nvPicPr>
          <p:cNvPr id="6148" name="Picture 4" descr="Белый гриб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3286124"/>
            <a:ext cx="3190884" cy="319088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857884" y="214290"/>
            <a:ext cx="3286116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b="1" dirty="0" smtClean="0"/>
          </a:p>
          <a:p>
            <a:pPr algn="ctr"/>
            <a:r>
              <a:rPr lang="ru-RU" sz="2400" b="1" dirty="0" smtClean="0"/>
              <a:t>Белый гриб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 пригорке у дорожки </a:t>
            </a:r>
            <a:br>
              <a:rPr lang="ru-RU" dirty="0" smtClean="0"/>
            </a:br>
            <a:r>
              <a:rPr lang="ru-RU" dirty="0" smtClean="0"/>
              <a:t>Гриб стоит на толстой ножке. </a:t>
            </a:r>
            <a:br>
              <a:rPr lang="ru-RU" dirty="0" smtClean="0"/>
            </a:br>
            <a:r>
              <a:rPr lang="ru-RU" dirty="0" smtClean="0"/>
              <a:t>От дождя немного влажный, </a:t>
            </a:r>
            <a:br>
              <a:rPr lang="ru-RU" dirty="0" smtClean="0"/>
            </a:br>
            <a:r>
              <a:rPr lang="ru-RU" dirty="0" smtClean="0"/>
              <a:t>Белый гриб - большой и важный.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kladraz.ru/upload/blogs/3426_50fcb7d748c56e6b6f5b5fa0c6ef66f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6357982" cy="644366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500826" y="1643050"/>
            <a:ext cx="264317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Подосиновик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Под осинкой у ворот</a:t>
            </a:r>
            <a:br>
              <a:rPr lang="ru-RU" dirty="0" smtClean="0"/>
            </a:br>
            <a:r>
              <a:rPr lang="ru-RU" dirty="0" smtClean="0"/>
              <a:t>Подосиновик растёт.</a:t>
            </a:r>
            <a:br>
              <a:rPr lang="ru-RU" dirty="0" smtClean="0"/>
            </a:br>
            <a:r>
              <a:rPr lang="ru-RU" dirty="0" smtClean="0"/>
              <a:t>И горит, горит огнём</a:t>
            </a:r>
            <a:br>
              <a:rPr lang="ru-RU" dirty="0" smtClean="0"/>
            </a:br>
            <a:r>
              <a:rPr lang="ru-RU" dirty="0" smtClean="0"/>
              <a:t>Шапка красная на нём!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img-fotki.yandex.ru/get/4905/m2633.2e/0_4ff55_1c2ff6dc_XL"/>
          <p:cNvPicPr>
            <a:picLocks noChangeAspect="1" noChangeArrowheads="1"/>
          </p:cNvPicPr>
          <p:nvPr/>
        </p:nvPicPr>
        <p:blipFill>
          <a:blip r:embed="rId2"/>
          <a:srcRect l="15000" t="1407" r="13749"/>
          <a:stretch>
            <a:fillRect/>
          </a:stretch>
        </p:blipFill>
        <p:spPr bwMode="auto">
          <a:xfrm>
            <a:off x="357158" y="512268"/>
            <a:ext cx="6500858" cy="5993294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786578" y="2274838"/>
            <a:ext cx="23574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Подберезовик,</a:t>
            </a:r>
            <a:br>
              <a:rPr lang="ru-RU" dirty="0" smtClean="0"/>
            </a:br>
            <a:r>
              <a:rPr lang="ru-RU" dirty="0" smtClean="0"/>
              <a:t>Подберезовик,</a:t>
            </a:r>
            <a:br>
              <a:rPr lang="ru-RU" dirty="0" smtClean="0"/>
            </a:br>
            <a:r>
              <a:rPr lang="ru-RU" dirty="0" smtClean="0"/>
              <a:t>Ловко спрятался</a:t>
            </a:r>
            <a:br>
              <a:rPr lang="ru-RU" dirty="0" smtClean="0"/>
            </a:br>
            <a:r>
              <a:rPr lang="ru-RU" dirty="0" smtClean="0"/>
              <a:t>Под березою.</a:t>
            </a:r>
            <a:br>
              <a:rPr lang="ru-RU" dirty="0" smtClean="0"/>
            </a:br>
            <a:r>
              <a:rPr lang="ru-RU" dirty="0" smtClean="0"/>
              <a:t>Да не прячься ты</a:t>
            </a:r>
            <a:br>
              <a:rPr lang="ru-RU" dirty="0" smtClean="0"/>
            </a:br>
            <a:r>
              <a:rPr lang="ru-RU" dirty="0" smtClean="0"/>
              <a:t>Так старательно –</a:t>
            </a:r>
            <a:br>
              <a:rPr lang="ru-RU" dirty="0" smtClean="0"/>
            </a:br>
            <a:r>
              <a:rPr lang="ru-RU" dirty="0" smtClean="0"/>
              <a:t>Я найду тебя </a:t>
            </a:r>
            <a:br>
              <a:rPr lang="ru-RU" dirty="0" smtClean="0"/>
            </a:br>
            <a:r>
              <a:rPr lang="ru-RU" dirty="0" smtClean="0"/>
              <a:t>Обязательно.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929454" y="1024392"/>
            <a:ext cx="22145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Подберезовик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edaland.ru/images/article/orig/2015/06/grib-lisichka-1.jpg"/>
          <p:cNvPicPr>
            <a:picLocks noChangeAspect="1" noChangeArrowheads="1"/>
          </p:cNvPicPr>
          <p:nvPr/>
        </p:nvPicPr>
        <p:blipFill>
          <a:blip r:embed="rId2"/>
          <a:srcRect l="18751" t="6250" r="16562"/>
          <a:stretch>
            <a:fillRect/>
          </a:stretch>
        </p:blipFill>
        <p:spPr bwMode="auto">
          <a:xfrm>
            <a:off x="285720" y="270206"/>
            <a:ext cx="5929354" cy="6444902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143636" y="1785926"/>
            <a:ext cx="30003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Лисички</a:t>
            </a:r>
          </a:p>
          <a:p>
            <a:pPr algn="ctr"/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endParaRPr lang="ru-RU" dirty="0" smtClean="0"/>
          </a:p>
          <a:p>
            <a:pPr algn="ctr"/>
            <a:r>
              <a:rPr lang="ru-RU" dirty="0" smtClean="0"/>
              <a:t>Золотистые лисички -</a:t>
            </a:r>
            <a:br>
              <a:rPr lang="ru-RU" dirty="0" smtClean="0"/>
            </a:br>
            <a:r>
              <a:rPr lang="ru-RU" dirty="0" smtClean="0"/>
              <a:t>Любопытные сестрички.</a:t>
            </a:r>
            <a:br>
              <a:rPr lang="ru-RU" dirty="0" smtClean="0"/>
            </a:br>
            <a:r>
              <a:rPr lang="ru-RU" dirty="0" smtClean="0"/>
              <a:t>Ходят в рыженьких беретах,</a:t>
            </a:r>
            <a:br>
              <a:rPr lang="ru-RU" dirty="0" smtClean="0"/>
            </a:br>
            <a:r>
              <a:rPr lang="ru-RU" dirty="0" smtClean="0"/>
              <a:t>Осень в лес приносят летом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aqa.ru/photos/data/media/7551/aqa.ru-20120919214636.jpg"/>
          <p:cNvPicPr>
            <a:picLocks noChangeAspect="1" noChangeArrowheads="1"/>
          </p:cNvPicPr>
          <p:nvPr/>
        </p:nvPicPr>
        <p:blipFill>
          <a:blip r:embed="rId2"/>
          <a:srcRect l="7200" t="3200" r="14799"/>
          <a:stretch>
            <a:fillRect/>
          </a:stretch>
        </p:blipFill>
        <p:spPr bwMode="auto">
          <a:xfrm>
            <a:off x="142844" y="231882"/>
            <a:ext cx="6929486" cy="6449713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072330" y="2828836"/>
            <a:ext cx="20716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На пенечке сто опят.</a:t>
            </a:r>
            <a:br>
              <a:rPr lang="ru-RU" dirty="0" smtClean="0"/>
            </a:br>
            <a:r>
              <a:rPr lang="ru-RU" dirty="0" smtClean="0"/>
              <a:t>— Очень тесно тут! – вопят. –</a:t>
            </a:r>
            <a:br>
              <a:rPr lang="ru-RU" dirty="0" smtClean="0"/>
            </a:br>
            <a:r>
              <a:rPr lang="ru-RU" dirty="0" smtClean="0"/>
              <a:t>Позовите грибника</a:t>
            </a:r>
            <a:br>
              <a:rPr lang="ru-RU" dirty="0" smtClean="0"/>
            </a:br>
            <a:r>
              <a:rPr lang="ru-RU" dirty="0" smtClean="0"/>
              <a:t>Собирать опят с пенька.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429520" y="178592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Опята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72132" y="642918"/>
            <a:ext cx="35718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Мухомор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8" name="Picture 4" descr="http://litsait.ru/images/photos/medium/article31430.jpg"/>
          <p:cNvPicPr>
            <a:picLocks noChangeAspect="1" noChangeArrowheads="1"/>
          </p:cNvPicPr>
          <p:nvPr/>
        </p:nvPicPr>
        <p:blipFill>
          <a:blip r:embed="rId2"/>
          <a:srcRect l="21429" t="22078" r="17499"/>
          <a:stretch>
            <a:fillRect/>
          </a:stretch>
        </p:blipFill>
        <p:spPr bwMode="auto">
          <a:xfrm>
            <a:off x="142844" y="127819"/>
            <a:ext cx="5214974" cy="658730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86446" y="1428736"/>
            <a:ext cx="33575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Возле леса на опушке,</a:t>
            </a:r>
            <a:br>
              <a:rPr lang="ru-RU" dirty="0" smtClean="0"/>
            </a:br>
            <a:r>
              <a:rPr lang="ru-RU" dirty="0" smtClean="0"/>
              <a:t>Украшая темный бор,</a:t>
            </a:r>
            <a:br>
              <a:rPr lang="ru-RU" dirty="0" smtClean="0"/>
            </a:br>
            <a:r>
              <a:rPr lang="ru-RU" dirty="0" smtClean="0"/>
              <a:t>Вырос пестрый, как Петрушка,</a:t>
            </a:r>
            <a:br>
              <a:rPr lang="ru-RU" dirty="0" smtClean="0"/>
            </a:br>
            <a:r>
              <a:rPr lang="ru-RU" dirty="0" smtClean="0"/>
              <a:t>Ядовитый … мухомор.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929322" y="3500438"/>
            <a:ext cx="32908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</a:rPr>
              <a:t>Гнуть над ним не стоит спину - </a:t>
            </a:r>
            <a:br>
              <a:rPr lang="ru-RU" dirty="0" smtClean="0">
                <a:solidFill>
                  <a:prstClr val="black"/>
                </a:solidFill>
              </a:rPr>
            </a:br>
            <a:r>
              <a:rPr lang="ru-RU" dirty="0" smtClean="0">
                <a:solidFill>
                  <a:prstClr val="black"/>
                </a:solidFill>
              </a:rPr>
              <a:t>Не украсит он корзину!</a:t>
            </a:r>
            <a:br>
              <a:rPr lang="ru-RU" dirty="0" smtClean="0">
                <a:solidFill>
                  <a:prstClr val="black"/>
                </a:solidFill>
              </a:rPr>
            </a:br>
            <a:r>
              <a:rPr lang="ru-RU" dirty="0" smtClean="0">
                <a:solidFill>
                  <a:prstClr val="black"/>
                </a:solidFill>
              </a:rPr>
              <a:t>Знают люди с давних пор: </a:t>
            </a:r>
            <a:br>
              <a:rPr lang="ru-RU" dirty="0" smtClean="0">
                <a:solidFill>
                  <a:prstClr val="black"/>
                </a:solidFill>
              </a:rPr>
            </a:br>
            <a:r>
              <a:rPr lang="ru-RU" dirty="0" smtClean="0">
                <a:solidFill>
                  <a:prstClr val="black"/>
                </a:solidFill>
              </a:rPr>
              <a:t>Несъедобен мухомор!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pilzfotopage.de/Agaricales/Amanita_citrina.jpg"/>
          <p:cNvPicPr>
            <a:picLocks noChangeAspect="1" noChangeArrowheads="1"/>
          </p:cNvPicPr>
          <p:nvPr/>
        </p:nvPicPr>
        <p:blipFill>
          <a:blip r:embed="rId2"/>
          <a:srcRect l="15937" r="23125"/>
          <a:stretch>
            <a:fillRect/>
          </a:stretch>
        </p:blipFill>
        <p:spPr bwMode="auto">
          <a:xfrm>
            <a:off x="142844" y="208801"/>
            <a:ext cx="5286412" cy="6506307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072198" y="2690336"/>
            <a:ext cx="250033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Поганка</a:t>
            </a:r>
          </a:p>
          <a:p>
            <a:pPr algn="ctr"/>
            <a:r>
              <a:rPr lang="ru-RU" dirty="0" smtClean="0"/>
              <a:t>На полянке спозаранку</a:t>
            </a:r>
            <a:br>
              <a:rPr lang="ru-RU" dirty="0" smtClean="0"/>
            </a:br>
            <a:r>
              <a:rPr lang="ru-RU" dirty="0" smtClean="0"/>
              <a:t>Повстречала я поганку</a:t>
            </a:r>
            <a:br>
              <a:rPr lang="ru-RU" dirty="0" smtClean="0"/>
            </a:br>
            <a:r>
              <a:rPr lang="ru-RU" dirty="0" smtClean="0"/>
              <a:t>-Почему ты бледная?</a:t>
            </a:r>
            <a:br>
              <a:rPr lang="ru-RU" dirty="0" smtClean="0"/>
            </a:br>
            <a:r>
              <a:rPr lang="ru-RU" dirty="0" smtClean="0"/>
              <a:t>-Потому что вредная!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286512" y="1071546"/>
            <a:ext cx="2143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Бледная поганка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апля 2"/>
          <p:cNvSpPr/>
          <p:nvPr/>
        </p:nvSpPr>
        <p:spPr>
          <a:xfrm>
            <a:off x="785786" y="500042"/>
            <a:ext cx="7286676" cy="5572164"/>
          </a:xfrm>
          <a:prstGeom prst="teardrop">
            <a:avLst>
              <a:gd name="adj" fmla="val 111963"/>
            </a:avLst>
          </a:prstGeom>
          <a:gradFill flip="none" rotWithShape="1">
            <a:gsLst>
              <a:gs pos="28000">
                <a:srgbClr val="FFFF00"/>
              </a:gs>
              <a:gs pos="58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000232" y="1928802"/>
            <a:ext cx="4857768" cy="1754326"/>
          </a:xfrm>
          <a:prstGeom prst="rect">
            <a:avLst/>
          </a:prstGeom>
          <a:ln cap="rnd" cmpd="dbl">
            <a:solidFill>
              <a:schemeClr val="tx1"/>
            </a:solidFill>
            <a:prstDash val="sysDot"/>
          </a:ln>
        </p:spPr>
        <p:txBody>
          <a:bodyPr wrap="square">
            <a:spAutoFit/>
          </a:bodyPr>
          <a:lstStyle/>
          <a:p>
            <a:pPr algn="ctr"/>
            <a:r>
              <a:rPr lang="ru-RU" sz="5400" dirty="0" smtClean="0"/>
              <a:t>Спасибо за внимание!!!</a:t>
            </a:r>
            <a:endParaRPr lang="ru-RU" sz="5400" dirty="0"/>
          </a:p>
        </p:txBody>
      </p:sp>
      <p:sp>
        <p:nvSpPr>
          <p:cNvPr id="4" name="Арка 3"/>
          <p:cNvSpPr/>
          <p:nvPr/>
        </p:nvSpPr>
        <p:spPr>
          <a:xfrm rot="18608460">
            <a:off x="533609" y="5682914"/>
            <a:ext cx="1844749" cy="571504"/>
          </a:xfrm>
          <a:prstGeom prst="blockArc">
            <a:avLst>
              <a:gd name="adj1" fmla="val 11289512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106</TotalTime>
  <Words>62</Words>
  <PresentationFormat>Экран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14</cp:revision>
  <dcterms:modified xsi:type="dcterms:W3CDTF">2015-10-18T20:59:22Z</dcterms:modified>
</cp:coreProperties>
</file>