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15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7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6481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20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416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40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28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68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9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1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8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13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98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65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6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C0430-828E-47CF-A2E8-83640A929ED0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97F483-805B-4F9A-BA83-22694D0B6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06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2890" y="807746"/>
            <a:ext cx="7540736" cy="1646302"/>
          </a:xfrm>
        </p:spPr>
        <p:txBody>
          <a:bodyPr/>
          <a:lstStyle/>
          <a:p>
            <a:pPr algn="ctr"/>
            <a:r>
              <a:rPr lang="ru-RU" dirty="0" smtClean="0"/>
              <a:t>Для чего нам </a:t>
            </a:r>
            <a:br>
              <a:rPr lang="ru-RU" dirty="0" smtClean="0"/>
            </a:br>
            <a:r>
              <a:rPr lang="ru-RU" dirty="0" smtClean="0"/>
              <a:t>нужны  деревья?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5909" y="4789393"/>
            <a:ext cx="1947081" cy="165576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Воспитатель 2младшей группы </a:t>
            </a:r>
          </a:p>
          <a:p>
            <a:pPr algn="l"/>
            <a:r>
              <a:rPr lang="ru-RU" dirty="0" smtClean="0"/>
              <a:t>Андрианова Л.И.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6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Как рождается дерево?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52" y="1490896"/>
            <a:ext cx="5130543" cy="460510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61" y="1524000"/>
            <a:ext cx="6147587" cy="45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деревья бывают?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68" y="1801925"/>
            <a:ext cx="7955934" cy="4755763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826068" y="2438400"/>
            <a:ext cx="5870132" cy="3530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3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и как растут деревья?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0416"/>
            <a:ext cx="5437244" cy="4569211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121" y="1710415"/>
            <a:ext cx="6092283" cy="456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дает нам дерево?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8012"/>
            <a:ext cx="5895200" cy="387904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566" y="2098012"/>
            <a:ext cx="5759257" cy="387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Почему бывают пожары?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18" y="1270000"/>
            <a:ext cx="8473784" cy="5296115"/>
          </a:xfrm>
        </p:spPr>
      </p:pic>
    </p:spTree>
    <p:extLst>
      <p:ext uri="{BB962C8B-B14F-4D97-AF65-F5344CB8AC3E}">
        <p14:creationId xmlns:p14="http://schemas.microsoft.com/office/powerpoint/2010/main" val="28420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будет, если не будет деревьев?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22097"/>
            <a:ext cx="8898466" cy="5005704"/>
          </a:xfrm>
        </p:spPr>
      </p:pic>
    </p:spTree>
    <p:extLst>
      <p:ext uri="{BB962C8B-B14F-4D97-AF65-F5344CB8AC3E}">
        <p14:creationId xmlns:p14="http://schemas.microsoft.com/office/powerpoint/2010/main" val="41850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мы должны делать для </a:t>
            </a:r>
            <a:r>
              <a:rPr lang="ru-RU" smtClean="0"/>
              <a:t>нашей природы?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65" y="1854200"/>
            <a:ext cx="7670006" cy="4698141"/>
          </a:xfrm>
        </p:spPr>
      </p:pic>
    </p:spTree>
    <p:extLst>
      <p:ext uri="{BB962C8B-B14F-4D97-AF65-F5344CB8AC3E}">
        <p14:creationId xmlns:p14="http://schemas.microsoft.com/office/powerpoint/2010/main" val="18227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49</Words>
  <Application>Microsoft Office PowerPoint</Application>
  <PresentationFormat>Широкоэкранный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Для чего нам  нужны  деревья?</vt:lpstr>
      <vt:lpstr> Как рождается дерево?</vt:lpstr>
      <vt:lpstr>Какие деревья бывают?</vt:lpstr>
      <vt:lpstr>Где и как растут деревья?</vt:lpstr>
      <vt:lpstr>Что дает нам дерево?</vt:lpstr>
      <vt:lpstr>Почему бывают пожары?</vt:lpstr>
      <vt:lpstr>Что будет, если не будет деревьев?</vt:lpstr>
      <vt:lpstr>Что мы должны делать для нашей природы?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чего нам  нужны  деревья?</dc:title>
  <dc:creator>евгения алямкина</dc:creator>
  <cp:lastModifiedBy>евгения алямкина</cp:lastModifiedBy>
  <cp:revision>7</cp:revision>
  <dcterms:created xsi:type="dcterms:W3CDTF">2015-10-12T11:18:04Z</dcterms:created>
  <dcterms:modified xsi:type="dcterms:W3CDTF">2015-10-13T06:15:05Z</dcterms:modified>
</cp:coreProperties>
</file>