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4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C552-D37D-460A-97D5-0058720FC8E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E42F-1BB4-4A78-875B-54637BF0C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3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C552-D37D-460A-97D5-0058720FC8E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E42F-1BB4-4A78-875B-54637BF0C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79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C552-D37D-460A-97D5-0058720FC8E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E42F-1BB4-4A78-875B-54637BF0C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14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C552-D37D-460A-97D5-0058720FC8E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E42F-1BB4-4A78-875B-54637BF0C10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278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C552-D37D-460A-97D5-0058720FC8E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E42F-1BB4-4A78-875B-54637BF0C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64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C552-D37D-460A-97D5-0058720FC8E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E42F-1BB4-4A78-875B-54637BF0C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54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C552-D37D-460A-97D5-0058720FC8E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E42F-1BB4-4A78-875B-54637BF0C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546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C552-D37D-460A-97D5-0058720FC8E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E42F-1BB4-4A78-875B-54637BF0C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84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C552-D37D-460A-97D5-0058720FC8E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E42F-1BB4-4A78-875B-54637BF0C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0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C552-D37D-460A-97D5-0058720FC8E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E42F-1BB4-4A78-875B-54637BF0C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8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C552-D37D-460A-97D5-0058720FC8E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E42F-1BB4-4A78-875B-54637BF0C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83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C552-D37D-460A-97D5-0058720FC8E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E42F-1BB4-4A78-875B-54637BF0C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70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C552-D37D-460A-97D5-0058720FC8E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E42F-1BB4-4A78-875B-54637BF0C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3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C552-D37D-460A-97D5-0058720FC8E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E42F-1BB4-4A78-875B-54637BF0C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87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C552-D37D-460A-97D5-0058720FC8E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E42F-1BB4-4A78-875B-54637BF0C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3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C552-D37D-460A-97D5-0058720FC8E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E42F-1BB4-4A78-875B-54637BF0C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96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C552-D37D-460A-97D5-0058720FC8E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E42F-1BB4-4A78-875B-54637BF0C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4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573C552-D37D-460A-97D5-0058720FC8E9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66DE42F-1BB4-4A78-875B-54637BF0C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8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83977" y="1082040"/>
            <a:ext cx="53080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лесной проталинке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Вырос цветик маленький.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Прячется в валежник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Беленький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(подснежник).</a:t>
            </a:r>
          </a:p>
        </p:txBody>
      </p:sp>
    </p:spTree>
    <p:extLst>
      <p:ext uri="{BB962C8B-B14F-4D97-AF65-F5344CB8AC3E}">
        <p14:creationId xmlns:p14="http://schemas.microsoft.com/office/powerpoint/2010/main" val="3495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16240" cy="6858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016240" y="807720"/>
            <a:ext cx="465381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 цветочек,</a:t>
            </a:r>
          </a:p>
          <a:p>
            <a:r>
              <a:rPr lang="ru-RU" sz="2800" b="1" dirty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изумрудные,</a:t>
            </a:r>
          </a:p>
          <a:p>
            <a:r>
              <a:rPr lang="ru-RU" sz="2800" b="1" dirty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одной стороны нежные,</a:t>
            </a:r>
          </a:p>
          <a:p>
            <a:r>
              <a:rPr lang="ru-RU" sz="2800" b="1" dirty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с другой чуть грубые.</a:t>
            </a:r>
          </a:p>
          <a:p>
            <a:r>
              <a:rPr lang="ru-RU" sz="2800" b="1" dirty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за растение?</a:t>
            </a:r>
          </a:p>
          <a:p>
            <a:r>
              <a:rPr lang="ru-RU" sz="2800" b="1" dirty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 поскорее! </a:t>
            </a:r>
            <a:r>
              <a:rPr lang="ru-RU" sz="2800" b="1" i="1" dirty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(мать-мачеха).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34319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717280" cy="685799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 flipH="1">
            <a:off x="8945880" y="1097280"/>
            <a:ext cx="2712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Белые горошки</a:t>
            </a:r>
          </a:p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зелёной ножке </a:t>
            </a:r>
            <a:r>
              <a:rPr lang="ru-RU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(ландыши).</a:t>
            </a:r>
          </a:p>
        </p:txBody>
      </p:sp>
    </p:spTree>
    <p:extLst>
      <p:ext uri="{BB962C8B-B14F-4D97-AF65-F5344CB8AC3E}">
        <p14:creationId xmlns:p14="http://schemas.microsoft.com/office/powerpoint/2010/main" val="14499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66760" cy="6858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366760" y="838200"/>
            <a:ext cx="33832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Там везде они в </a:t>
            </a:r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		почёте</a:t>
            </a:r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яркие </a:t>
            </a:r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стаканы</a:t>
            </a:r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скверах там </a:t>
            </a:r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цветут </a:t>
            </a:r>
            <a:r>
              <a:rPr lang="ru-RU" sz="32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(тюльпаны.)</a:t>
            </a:r>
          </a:p>
        </p:txBody>
      </p:sp>
    </p:spTree>
    <p:extLst>
      <p:ext uri="{BB962C8B-B14F-4D97-AF65-F5344CB8AC3E}">
        <p14:creationId xmlns:p14="http://schemas.microsoft.com/office/powerpoint/2010/main" val="39366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2" y="0"/>
            <a:ext cx="6431280" cy="6858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0" y="18364"/>
            <a:ext cx="12298679" cy="6839636"/>
            <a:chOff x="-204378" y="18364"/>
            <a:chExt cx="11199997" cy="683963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204378" y="18364"/>
              <a:ext cx="9752218" cy="65694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32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Если я сорву цветок,</a:t>
              </a:r>
              <a:endParaRPr lang="ru-RU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32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Если ты сорвёшь цветок.</a:t>
              </a:r>
              <a:endParaRPr lang="ru-RU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32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Если все: и я и ты,</a:t>
              </a:r>
              <a:endParaRPr lang="ru-RU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32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Если мы сорвем цветы,</a:t>
              </a:r>
              <a:endParaRPr lang="ru-RU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32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Опустеют все поляны и</a:t>
              </a:r>
              <a:endParaRPr lang="ru-RU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32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не будет красоты!</a:t>
              </a:r>
              <a:endParaRPr lang="ru-RU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32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Дерево, цветок, трава и птицы</a:t>
              </a:r>
              <a:endParaRPr lang="ru-RU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32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Не всегда умеют защищаться</a:t>
              </a:r>
              <a:endParaRPr lang="ru-RU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32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Если будут уничтожены они,</a:t>
              </a:r>
              <a:endParaRPr lang="ru-RU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32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На планете мы останемся одни!</a:t>
              </a:r>
              <a:endParaRPr lang="ru-RU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dirty="0">
                  <a:ln>
                    <a:solidFill>
                      <a:srgbClr val="FFFF00"/>
                    </a:solidFill>
                  </a:ln>
                  <a:solidFill>
                    <a:srgbClr val="333333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2800" dirty="0">
                  <a:ln>
                    <a:solidFill>
                      <a:srgbClr val="FFFF00"/>
                    </a:solidFill>
                  </a:ln>
                  <a:solidFill>
                    <a:srgbClr val="333333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dirty="0">
                  <a:solidFill>
                    <a:srgbClr val="333333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4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6252" y="18364"/>
              <a:ext cx="5329366" cy="3578276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374" y="3596640"/>
              <a:ext cx="5343245" cy="326136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44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37160" y="121920"/>
            <a:ext cx="12192000" cy="6858000"/>
            <a:chOff x="50800" y="0"/>
            <a:chExt cx="12192000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280" y="0"/>
              <a:ext cx="3291840" cy="256032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" y="2528887"/>
              <a:ext cx="4114800" cy="432911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95640" y="2560320"/>
              <a:ext cx="3947160" cy="429768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" y="0"/>
              <a:ext cx="4602480" cy="256032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600" y="2528886"/>
              <a:ext cx="4130040" cy="432911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5120" y="0"/>
              <a:ext cx="4267200" cy="2560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01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100</TotalTime>
  <Words>108</Words>
  <Application>Microsoft Office PowerPoint</Application>
  <PresentationFormat>Широкоэкранный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Luda</dc:creator>
  <cp:lastModifiedBy>Luda</cp:lastModifiedBy>
  <cp:revision>11</cp:revision>
  <dcterms:created xsi:type="dcterms:W3CDTF">2015-10-14T12:05:21Z</dcterms:created>
  <dcterms:modified xsi:type="dcterms:W3CDTF">2015-10-19T22:02:26Z</dcterms:modified>
</cp:coreProperties>
</file>