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581F80-0895-4635-B429-2BF4D74FF373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91CB2C-E18D-4A24-A319-ECC28FBE79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mg-fotki.yandex.ru/get/54/leonard-suhorukov.9/0_1005f_b395fc09_X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mg0.liveinternet.ru/images/attach/b/3/17/850/17850164_butlerova_2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42" y="500042"/>
            <a:ext cx="6745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Достопримечательности Калининского района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города Санкт-Петербурга.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0_6f5ae_52313183_orig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0" y="1500174"/>
            <a:ext cx="5572164" cy="34338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72198" y="3786190"/>
            <a:ext cx="3394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 воспитатель</a:t>
            </a:r>
          </a:p>
          <a:p>
            <a:r>
              <a:rPr lang="ru-RU" dirty="0"/>
              <a:t>в</a:t>
            </a:r>
            <a:r>
              <a:rPr lang="ru-RU" dirty="0" smtClean="0"/>
              <a:t>ысшей категории</a:t>
            </a:r>
          </a:p>
          <a:p>
            <a:r>
              <a:rPr lang="ru-RU" dirty="0" smtClean="0"/>
              <a:t>Мочалова О.П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c2de51c096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00826" y="3786190"/>
            <a:ext cx="2428892" cy="2714644"/>
          </a:xfrm>
          <a:prstGeom prst="rect">
            <a:avLst/>
          </a:prstGeom>
        </p:spPr>
      </p:pic>
      <p:pic>
        <p:nvPicPr>
          <p:cNvPr id="3" name="Рисунок 2" descr="c5_XL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29388" y="214290"/>
            <a:ext cx="2505075" cy="3333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785794"/>
            <a:ext cx="58579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Памятник семье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или Аистам. Эта 8-ми метровая стела на улице Верности была открыта в преддверии Дня семьи, любви и верности, который в России впервые отметили 8 июля 2008 года. Авторы - заслуженный деятель искусств России, лауреат Государственной премии Виктор Новиков и лауреат премии Ленинского Комсомола Андрей Поляков. Скульпторы взяли за основу самый известный символ семейного очага – гнездо аистов. Согласно русским народным поверьям, аист - птица, приносящая счастье. Он покровительствует рождению детей. Аисты используют одно и тоже гнездо на протяжении нескольких лет. Интересен тот факт, что чем старше гнездо, тем большим оказывается его диаметр. Кроме того, вес отдельных гнезд достигает нескольких центнеров.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OxtWCBuB-bU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214290"/>
            <a:ext cx="4500562" cy="33740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00563" y="0"/>
            <a:ext cx="4643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Двор дома 31 по Гражданскому проспекту стал настоящей гордостью местных жителей. Создатель Академического дворика – профессор Петр Петрович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Люленов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За пять 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 профессор-энтузиаст своими силами и средствами разбил перед домом настоящий сад с цветами, фонтанами, мостиками и скульптурами.. Несмотря на относительную юность этого объекта садово-паркового искусства, здесь уже есть свои легенды: говорят, если потереть лапу Сфинкса, то сбудется любое желание.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514238369d6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728" y="214290"/>
            <a:ext cx="6072250" cy="42862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8596" y="4572008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Мемориальный комплекс «Пискаревское кладбище»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Мемориальный комплекс «Пискаревское кладбище» – это памятник всем ленинградцам и защитникам города, которые пали в боях Великой Отечественной войны. Мемориал был построен по проекту Е.А. Левинсона и А.В. Васильева на месте массовых захоронений в 1945-1960 годах. Возле монумента «Родина-Мать» каждый год в памятные даты проходят торжественные церемонии возложения цветов и венков.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f298e438f9a95e62183ba7a001c9333_w960_h20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00232" y="0"/>
            <a:ext cx="6143668" cy="41802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282" y="4143380"/>
            <a:ext cx="84296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Памятник аэродрому «Гражданка»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Памятник аэродрому «Гражданка» – это геометрическая фигура, выполненная так, что на всех ее сторонах видны звезды. Постамент представляет собой бетонную конструкцию с гранитными вставками. Авторами монумента являются художники О.Ф.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Лыч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О.Н. Харламов и архитектор А.В. Кожевников. Место для памятника выбрано не случайно: здесь во время Великой Отечественной войны находилась взлетно-посадочная полоса блокадного аэродрома, с которого летчики защищали небо над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Ленинградом.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35129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214290"/>
            <a:ext cx="5223287" cy="5205430"/>
          </a:xfrm>
          <a:prstGeom prst="rect">
            <a:avLst/>
          </a:prstGeom>
        </p:spPr>
      </p:pic>
      <p:pic>
        <p:nvPicPr>
          <p:cNvPr id="3" name="Рисунок 2" descr="img_099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786244" y="2643182"/>
            <a:ext cx="4164042" cy="30718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694" y="214291"/>
            <a:ext cx="36433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6 мая 2013 года недалеко от Пискаревского кладбища, на пересечении проспекта Непокоренных, дом 74 и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Меньшиковского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проспекта,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состоялась торжественное открытие и освящение памятника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«Дети войны».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5572141"/>
            <a:ext cx="89297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Памятник «Дети войны» состоит из скульптур пяти детей, которые спешат на улицу праздновать День Победы.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маленькая девочка держится за руку старшей сестры, а рядом - ребята в военной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форме .</a:t>
            </a:r>
            <a:r>
              <a:rPr lang="ru-RU" dirty="0" smtClean="0"/>
              <a:t> В основание заложили 2 капсулы с обращением к будущим поколениям. Автор памятника - скульптор и архитектор Владимир </a:t>
            </a:r>
            <a:r>
              <a:rPr lang="ru-RU" dirty="0" err="1" smtClean="0"/>
              <a:t>Шплет</a:t>
            </a:r>
            <a:r>
              <a:rPr lang="ru-RU" dirty="0" smtClean="0"/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53d1bfb0e3f54bdd27e965643c10761_w960_h20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5357818" cy="4018364"/>
          </a:xfrm>
          <a:prstGeom prst="rect">
            <a:avLst/>
          </a:prstGeom>
        </p:spPr>
      </p:pic>
      <p:pic>
        <p:nvPicPr>
          <p:cNvPr id="4" name="Рисунок 3" descr="855a77e354d752dabf3b31afa30fe318_w256_h25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3012" y="0"/>
            <a:ext cx="3990988" cy="39909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4143380"/>
            <a:ext cx="9144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Памятник Учителю –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монумент в Санкт-Петербурге, установленный на пересечении улиц Ушинского и Учительской в Калининском районе. Его открытие состоялось непосредственно в День учителя – 5 октября 2010 года.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Памятник изготовил скульптор Андрей Гуляев. На постаменте, выполненном из гранита, высечена фраза К.Д. Ушинского, талантливого русского педагога: «Дело учителя – скромное по наружности – одно из величайших дел в истории».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Памятник Учителю представляет собой монументальную каменную стелу с открытой книгой, стремительно направленными ввысь женскими руками и несколькими голубями, взимающимися вверх к небу. Бронзовые ладони с удивительной нежностью дают направление полету молодых птиц.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 замыслу скульптора, руки – символ учителей, чьи наставнические подвиги, бесконечное терпение и безграничная забота о школьниках приравниваются к труду матерей.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786322"/>
            <a:ext cx="792961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Памятник В.И. Ленину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 Финляндского вокзала является одним из первых произведений монументальной скульптуры советского периода. Монумент отражает один из моментов революционной истории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Создатели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монумента - скульптор С.А. Евсеев и архитекторы В.А.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Щуко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и В.Г.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Гельфрейх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3" name="Рисунок 2" descr="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28"/>
            <a:ext cx="7239000" cy="43624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00900_0_4112368_52486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14414" y="214290"/>
            <a:ext cx="7215238" cy="51315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5214950"/>
            <a:ext cx="87154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2005 году на площади В.И. Ленина состоялось открытие фонтанного комплекса, из 20-ти чаш которого устремляются вверх 600 струй воды. На открытии присутствовали губернатор Санкт-Петербурга В.И. Матвиенко и Президент России В.В. Путин, бросивший в фонтан монетку на счастье. Теперь это одно из любимых мест петербуржцев, сюда приходят выпускники школ, молодожены и многочисленные гости Северной столицы.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29190" y="1928802"/>
            <a:ext cx="392909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Памятник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Калинину   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М.И 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Открыт 20 ноября 1955 г. Скульптор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Манизер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М.Г. Архитекторы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Барутчев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А.К.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Рубанчик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Я.О.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Материалы: бронза - скульптура, текстовая доска; гранит красный, полированный - постамент.</a:t>
            </a:r>
          </a:p>
          <a:p>
            <a:endParaRPr lang="ru-RU" dirty="0"/>
          </a:p>
        </p:txBody>
      </p:sp>
      <p:pic>
        <p:nvPicPr>
          <p:cNvPr id="3" name="Рисунок 2" descr="Kalinin_monument_0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472" y="285728"/>
            <a:ext cx="4286280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2901380-sanktpeterburg-rossiya-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44" y="142852"/>
            <a:ext cx="4226748" cy="5072098"/>
          </a:xfrm>
          <a:prstGeom prst="rect">
            <a:avLst/>
          </a:prstGeom>
        </p:spPr>
      </p:pic>
      <p:pic>
        <p:nvPicPr>
          <p:cNvPr id="4" name="Рисунок 3" descr="4ea4490ed462a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643306" y="2928934"/>
            <a:ext cx="5236785" cy="37147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57686" y="714356"/>
            <a:ext cx="4786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Еще один образец современной скульптуры – более новый – находится на улице Бутлерова. Это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памятник влюбленным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или памятник Карлу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Эмилии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</TotalTime>
  <Words>577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Olga_M</dc:creator>
  <cp:lastModifiedBy>Olga_M</cp:lastModifiedBy>
  <cp:revision>40</cp:revision>
  <dcterms:created xsi:type="dcterms:W3CDTF">2015-10-12T16:04:22Z</dcterms:created>
  <dcterms:modified xsi:type="dcterms:W3CDTF">2015-10-20T16:33:54Z</dcterms:modified>
</cp:coreProperties>
</file>