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56428-7CAD-4056-8471-0DC67D2D64CA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6FECD-309A-410D-8F1B-539D7517F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7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FECD-309A-410D-8F1B-539D7517F8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1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9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5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1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817B-9B52-4D39-A28B-84A462DFA90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DE99-9EC8-45C7-9325-10CA356BA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Выполнила: </a:t>
            </a:r>
            <a:r>
              <a:rPr lang="ru-RU" sz="2800" dirty="0" err="1" smtClean="0"/>
              <a:t>Прейс</a:t>
            </a:r>
            <a:r>
              <a:rPr lang="ru-RU" sz="2800" dirty="0" smtClean="0"/>
              <a:t> Е.В</a:t>
            </a:r>
          </a:p>
          <a:p>
            <a:r>
              <a:rPr lang="ru-RU" sz="2800" dirty="0" smtClean="0"/>
              <a:t>Воспитатель ГБДОУ№34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441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01802"/>
                </a:solidFill>
                <a:latin typeface="Trebuchet ms"/>
              </a:rPr>
              <a:t>Осенний лист</a:t>
            </a:r>
            <a:br>
              <a:rPr lang="ru-RU" dirty="0">
                <a:solidFill>
                  <a:srgbClr val="601802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ветер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Ветку тронет —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лист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уронит.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парашютист,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Полетит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лужу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Упадёт,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кораблик,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Поплывёт.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433032"/>
            <a:ext cx="53149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6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осень принесет?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Яблоки румяные, сладкий мед,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румяные, сладкий мед!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Разных овощей полный огород,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овощей полный огород!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осень принесет?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Золотого хлебушка на весь год,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Золотого хлебушка на весь год!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Некрасова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13057"/>
            <a:ext cx="5111750" cy="557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8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Хлопотунья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ещё зима,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для потехи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Тащит белка в закрома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орехи...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взять зимой сластей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гостей?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37981"/>
            <a:ext cx="5111750" cy="55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6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вышел в сад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вышел в сад,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осенний сад,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ветках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висят,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Качаясь на ветру.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 руки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беру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Весёлые, как лето,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Закаты — на одном боку,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другом — рассветы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62464"/>
            <a:ext cx="5111750" cy="54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3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196</Words>
  <Application>Microsoft Office PowerPoint</Application>
  <PresentationFormat>Экран (4:3)</PresentationFormat>
  <Paragraphs>54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Осень</vt:lpstr>
      <vt:lpstr>Осенний лист </vt:lpstr>
      <vt:lpstr>Что нам осень принесет?</vt:lpstr>
      <vt:lpstr>Хлопотунья</vt:lpstr>
      <vt:lpstr>Я вышел в сад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Наталья</dc:creator>
  <cp:lastModifiedBy>Наталья</cp:lastModifiedBy>
  <cp:revision>3</cp:revision>
  <dcterms:created xsi:type="dcterms:W3CDTF">2015-10-19T12:29:41Z</dcterms:created>
  <dcterms:modified xsi:type="dcterms:W3CDTF">2015-10-19T12:56:14Z</dcterms:modified>
</cp:coreProperties>
</file>