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6AECEC6-CC92-4991-94B0-1F2F7F88E212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BB5FD14-4492-4DC7-AE8F-39C2EA48E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3554857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Признаки вовлечения в наркотизацию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/>
              <a:t>Ребенок</a:t>
            </a:r>
            <a:r>
              <a:rPr lang="ru-RU" i="1" dirty="0"/>
              <a:t> больше всего </a:t>
            </a:r>
            <a:r>
              <a:rPr lang="ru-RU" i="1" dirty="0" smtClean="0"/>
              <a:t>нуждается </a:t>
            </a:r>
            <a:r>
              <a:rPr lang="ru-RU" i="1" dirty="0"/>
              <a:t>в Вашей любви, как раз тогда, когда меньше всего </a:t>
            </a:r>
            <a:r>
              <a:rPr lang="ru-RU" i="1" dirty="0" err="1"/>
              <a:t>ее</a:t>
            </a:r>
            <a:r>
              <a:rPr lang="ru-RU" i="1" dirty="0"/>
              <a:t> заслуживает.</a:t>
            </a:r>
          </a:p>
          <a:p>
            <a:pPr algn="r"/>
            <a:r>
              <a:rPr lang="ru-RU" b="1" dirty="0"/>
              <a:t>Эмма </a:t>
            </a:r>
            <a:r>
              <a:rPr lang="ru-RU" b="1" dirty="0" err="1"/>
              <a:t>Бомбек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02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93607"/>
            <a:ext cx="3244287" cy="216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rgbClr val="FF0000"/>
                </a:solidFill>
                <a:effectLst/>
              </a:rPr>
              <a:t>ВНИМАНИЕ!</a:t>
            </a: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Вероятные признаки употребления наркотиков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367240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повышенное </a:t>
            </a:r>
            <a:r>
              <a:rPr lang="ru-RU" dirty="0"/>
              <a:t>слюноотделение или, наоборот, сухость во рту;</a:t>
            </a:r>
          </a:p>
          <a:p>
            <a:pPr lvl="0"/>
            <a:r>
              <a:rPr lang="ru-RU" dirty="0"/>
              <a:t>сухость губ, осиплость голоса;</a:t>
            </a:r>
          </a:p>
          <a:p>
            <a:pPr lvl="0"/>
            <a:r>
              <a:rPr lang="ru-RU" dirty="0"/>
              <a:t>неадекватная двигательная активность: повышенная жестикуляция, избыточность движений или, наоборот, обездвиженность, вялость, расслабленность;</a:t>
            </a:r>
          </a:p>
          <a:p>
            <a:pPr lvl="0"/>
            <a:r>
              <a:rPr lang="ru-RU" dirty="0"/>
              <a:t>«провалы памяти», нарушения </a:t>
            </a:r>
            <a:r>
              <a:rPr lang="ru-RU" dirty="0" smtClean="0"/>
              <a:t>мышления;</a:t>
            </a:r>
          </a:p>
          <a:p>
            <a:pPr lvl="0"/>
            <a:r>
              <a:rPr lang="ru-RU" dirty="0" smtClean="0"/>
              <a:t>частый </a:t>
            </a:r>
            <a:r>
              <a:rPr lang="ru-RU" dirty="0"/>
              <a:t>насморк («</a:t>
            </a:r>
            <a:r>
              <a:rPr lang="ru-RU" dirty="0" err="1"/>
              <a:t>течет</a:t>
            </a:r>
            <a:r>
              <a:rPr lang="ru-RU" dirty="0"/>
              <a:t> из носа»); нарушения сна, аппетита;</a:t>
            </a:r>
          </a:p>
          <a:p>
            <a:r>
              <a:rPr lang="ru-RU" dirty="0"/>
              <a:t>специфический запах от волос и одежды (сладковатый травяной запах либо запах клея или препаратов бытовой химии)</a:t>
            </a:r>
          </a:p>
        </p:txBody>
      </p:sp>
    </p:spTree>
    <p:extLst>
      <p:ext uri="{BB962C8B-B14F-4D97-AF65-F5344CB8AC3E}">
        <p14:creationId xmlns="" xmlns:p14="http://schemas.microsoft.com/office/powerpoint/2010/main" val="16729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60649"/>
            <a:ext cx="7402016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делать, если вы заметили признаки употребления наркотических средств!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Необходимо успокоиться, не паниковать, обсудить проблему с тем, кому Вы доверяете.</a:t>
            </a:r>
          </a:p>
          <a:p>
            <a:pPr lvl="0"/>
            <a:r>
              <a:rPr lang="ru-RU" dirty="0"/>
              <a:t>Спросите себя: «Какие действия я могу предпринять в данном случае?»</a:t>
            </a:r>
          </a:p>
          <a:p>
            <a:pPr lvl="0"/>
            <a:r>
              <a:rPr lang="ru-RU" dirty="0"/>
              <a:t>Спокойно поговорите </a:t>
            </a:r>
            <a:r>
              <a:rPr lang="ru-RU" b="1" i="1" dirty="0"/>
              <a:t>с</a:t>
            </a:r>
            <a:r>
              <a:rPr lang="ru-RU" dirty="0"/>
              <a:t> </a:t>
            </a:r>
            <a:r>
              <a:rPr lang="ru-RU" dirty="0" err="1"/>
              <a:t>ребенком</a:t>
            </a:r>
            <a:r>
              <a:rPr lang="ru-RU" dirty="0"/>
              <a:t>, помните, Вы родитель, а он (или она) - </a:t>
            </a:r>
            <a:r>
              <a:rPr lang="ru-RU" dirty="0" err="1"/>
              <a:t>ребенок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Постарайтесь понять, что стало причиной употребления </a:t>
            </a:r>
            <a:r>
              <a:rPr lang="ru-RU" dirty="0" err="1"/>
              <a:t>ребенком</a:t>
            </a:r>
            <a:r>
              <a:rPr lang="ru-RU" dirty="0"/>
              <a:t> наркотических средств?</a:t>
            </a:r>
          </a:p>
          <a:p>
            <a:pPr lvl="0"/>
            <a:r>
              <a:rPr lang="ru-RU" dirty="0"/>
              <a:t>Выразите прямо и открыто </a:t>
            </a:r>
            <a:r>
              <a:rPr lang="ru-RU" dirty="0" err="1"/>
              <a:t>свое</a:t>
            </a:r>
            <a:r>
              <a:rPr lang="ru-RU" dirty="0"/>
              <a:t> отношение к проблеме употребления наркотиков.</a:t>
            </a:r>
          </a:p>
          <a:p>
            <a:pPr lvl="0"/>
            <a:r>
              <a:rPr lang="ru-RU" dirty="0"/>
              <a:t>Не поддавайтесь на шантаж, придерживайтесь избранной линии поведения</a:t>
            </a:r>
          </a:p>
          <a:p>
            <a:pPr lvl="0"/>
            <a:r>
              <a:rPr lang="ru-RU" dirty="0"/>
              <a:t>Не откладывайте визит к специалисту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49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ПОМНИТЕ!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Ребенок</a:t>
            </a:r>
            <a:r>
              <a:rPr lang="ru-RU" dirty="0" smtClean="0">
                <a:solidFill>
                  <a:srgbClr val="FF0000"/>
                </a:solidFill>
              </a:rPr>
              <a:t> это бесценный дар!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Родительский долг уберечь и сохранить жизнь наших детей!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6766" y="2770188"/>
            <a:ext cx="6470467" cy="353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839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457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Как уберечь детей от наркотиков?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309634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Любите своего </a:t>
            </a:r>
            <a:r>
              <a:rPr lang="ru-RU" dirty="0" err="1"/>
              <a:t>ребенка</a:t>
            </a:r>
            <a:r>
              <a:rPr lang="ru-RU" dirty="0"/>
              <a:t> безусловной любовью лишь за то, что он у Вас есть и</a:t>
            </a:r>
            <a:r>
              <a:rPr lang="ru-RU" b="1" dirty="0"/>
              <a:t> </a:t>
            </a:r>
            <a:r>
              <a:rPr lang="ru-RU" dirty="0"/>
              <a:t>он с Вами!</a:t>
            </a:r>
          </a:p>
          <a:p>
            <a:pPr lvl="0"/>
            <a:r>
              <a:rPr lang="ru-RU" dirty="0"/>
              <a:t>Уважайте и цените мнение своего </a:t>
            </a:r>
            <a:r>
              <a:rPr lang="ru-RU" dirty="0" err="1"/>
              <a:t>ребенка</a:t>
            </a:r>
            <a:r>
              <a:rPr lang="ru-RU" dirty="0"/>
              <a:t>!</a:t>
            </a:r>
          </a:p>
          <a:p>
            <a:pPr lvl="0"/>
            <a:r>
              <a:rPr lang="ru-RU" dirty="0"/>
              <a:t>Оказывайте детям всестороннюю поддержку поощряйте инициативу!</a:t>
            </a:r>
          </a:p>
          <a:p>
            <a:pPr lvl="0"/>
            <a:r>
              <a:rPr lang="ru-RU" dirty="0"/>
              <a:t>Будьте терпеливы и последовательны!</a:t>
            </a:r>
          </a:p>
          <a:p>
            <a:pPr lvl="0"/>
            <a:r>
              <a:rPr lang="ru-RU" dirty="0"/>
              <a:t>Создавайте условия для духовно-нравственного развития </a:t>
            </a:r>
            <a:r>
              <a:rPr lang="ru-RU" dirty="0" err="1"/>
              <a:t>ребенка</a:t>
            </a:r>
            <a:r>
              <a:rPr lang="ru-RU" dirty="0"/>
              <a:t>!</a:t>
            </a:r>
          </a:p>
          <a:p>
            <a:pPr lvl="0"/>
            <a:r>
              <a:rPr lang="ru-RU" dirty="0"/>
              <a:t>Будьте примером для своих детей!</a:t>
            </a:r>
          </a:p>
          <a:p>
            <a:pPr lvl="0"/>
            <a:r>
              <a:rPr lang="ru-RU" dirty="0"/>
              <a:t>Берегите семью!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31840" y="908720"/>
            <a:ext cx="3240360" cy="36004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Уважаемые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родители</a:t>
            </a:r>
            <a:r>
              <a:rPr lang="ru-RU" sz="2800" b="1" dirty="0">
                <a:solidFill>
                  <a:srgbClr val="FF0000"/>
                </a:solidFill>
              </a:rPr>
              <a:t>!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13712"/>
            <a:ext cx="4101480" cy="273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723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249236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Отделение профилактики зависимого поведения с консультативным </a:t>
            </a:r>
            <a:r>
              <a:rPr lang="ru-RU" sz="3600" dirty="0" err="1"/>
              <a:t>приемом</a:t>
            </a:r>
            <a:r>
              <a:rPr lang="ru-RU" sz="3600" dirty="0"/>
              <a:t> телефон: (499) 178-69-29 Адрес: город Москва, улица Люблинская, дом 37/1 Телефон доверия: (</a:t>
            </a:r>
            <a:r>
              <a:rPr lang="ru-RU" sz="3600" dirty="0" smtClean="0"/>
              <a:t>495)709-64-04</a:t>
            </a:r>
          </a:p>
          <a:p>
            <a:pPr algn="ctr"/>
            <a:r>
              <a:rPr lang="en-US" sz="3600" dirty="0" smtClean="0"/>
              <a:t>www.narcologos.ru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8374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3108421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3305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96944" cy="115409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Проблема детской наркомании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400640"/>
          </a:xfrm>
        </p:spPr>
        <p:txBody>
          <a:bodyPr>
            <a:normAutofit/>
          </a:bodyPr>
          <a:lstStyle/>
          <a:p>
            <a:pPr marL="0" indent="182880" algn="just">
              <a:spcBef>
                <a:spcPts val="0"/>
              </a:spcBef>
            </a:pPr>
            <a:r>
              <a:rPr lang="ru-RU" sz="2400" dirty="0"/>
              <a:t>К сожалению, сегодня наркомания среди детей стала ужасом нашего общества. Средний возраст россиян, приобщившихся к наркотикам, составляет 15-17 лет. Резко повысился показатель числа употреблений наркотических препаратов среди детей от 9 до 13 лет. Замечены случаи, когда наркотики употребляли даже дети 6-7 лет. И к этому малышей приобщают родители-наркоманы.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80695"/>
            <a:ext cx="4752528" cy="3183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94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96944" cy="115409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Проблема детской наркомании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400640"/>
          </a:xfrm>
        </p:spPr>
        <p:txBody>
          <a:bodyPr>
            <a:normAutofit/>
          </a:bodyPr>
          <a:lstStyle/>
          <a:p>
            <a:pPr marL="0" indent="182880" algn="just">
              <a:spcBef>
                <a:spcPts val="0"/>
              </a:spcBef>
            </a:pPr>
            <a:r>
              <a:rPr lang="ru-RU" sz="2400" dirty="0" smtClean="0"/>
              <a:t>Как </a:t>
            </a:r>
            <a:r>
              <a:rPr lang="ru-RU" sz="2400" dirty="0"/>
              <a:t>утверждает статистика, наркомания среди детей, достигла колоссальных масштабов. Среди всех наркоманов в России 20% составляют школьники и 60% — молодые люди от 16 до 30 лет. 70% опрошенных молодых наркоманов утверждают, что впервые попробовали наркотики в школе, клубах или на дискотеке, то есть в местах сбора </a:t>
            </a:r>
            <a:r>
              <a:rPr lang="ru-RU" sz="2400" dirty="0" err="1"/>
              <a:t>молодежи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501009"/>
            <a:ext cx="5379593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41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4" y="6155"/>
            <a:ext cx="7315200" cy="92426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Уважаемые родители!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24" y="1052736"/>
            <a:ext cx="8229600" cy="2880319"/>
          </a:xfrm>
        </p:spPr>
        <p:txBody>
          <a:bodyPr>
            <a:normAutofit fontScale="92500" lnSpcReduction="10000"/>
          </a:bodyPr>
          <a:lstStyle/>
          <a:p>
            <a:pPr marL="0" indent="256032" algn="just"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Окружающий нас мир прекрасен и разнообразен! Он предоставляет огромный выбор возможностей для личностного и профессионального роста! Но в то же время современный мир полон сомнительных соблазнов и реальных опасностей, одними из которых являются наркотики!</a:t>
            </a:r>
          </a:p>
          <a:p>
            <a:pPr marL="0" indent="256032" algn="just"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Наркотики беспощадны, они не оставляют времени для раздумий! Всего лишь несколько эпизодов иллюзии «удовольствия» отделяет первую пробу от стойкой наркотической зависимости, преодолеть которую уже не удастся в одиночку, понадобятся долгие годы колоссальных усилий, помощь врачей, специалистов!</a:t>
            </a:r>
          </a:p>
          <a:p>
            <a:pPr marL="0" indent="256032" algn="just">
              <a:spcBef>
                <a:spcPts val="0"/>
              </a:spcBef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3645024"/>
            <a:ext cx="4464345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83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957" y="3235032"/>
            <a:ext cx="5613648" cy="362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9622"/>
            <a:ext cx="7315200" cy="115409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Уважаемые родители!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520281"/>
          </a:xfrm>
        </p:spPr>
        <p:txBody>
          <a:bodyPr>
            <a:normAutofit/>
          </a:bodyPr>
          <a:lstStyle/>
          <a:p>
            <a:pPr marL="0" indent="256032" algn="just"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омут наркотической зависимости может попасть каждый, он затягивает в себя незаметно. Наркотики нашим детям могут предложить везде: на улице, на вечеринке, в школе и даже в спортивной секции.</a:t>
            </a:r>
          </a:p>
          <a:p>
            <a:pPr marL="0" indent="256032" algn="just"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Оценить и учесть опасность наркотиков, возможность возникновения последствий пагубных экспериментов над собственным здоровьем и даже жизнью, подростки не могут!</a:t>
            </a:r>
          </a:p>
          <a:p>
            <a:pPr marL="0" indent="256032" algn="just"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40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3338"/>
            <a:ext cx="97536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"/>
            <a:ext cx="8640960" cy="674136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Мы обязаны заботиться и помогать своим детям, следуя закону, совести, Господним заповедям!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9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rgbClr val="FF0000"/>
                </a:solidFill>
                <a:effectLst/>
              </a:rPr>
              <a:t>ВНИМАНИЕ!</a:t>
            </a: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Косвенные признаки вовлечения в употребление наркотиков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536504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/>
              <a:t>резкая смена увлечений и круга общения;</a:t>
            </a:r>
          </a:p>
          <a:p>
            <a:pPr lvl="0" algn="just"/>
            <a:r>
              <a:rPr lang="ru-RU" b="1" dirty="0"/>
              <a:t>наличие необъяснимых телефонных звонков;</a:t>
            </a:r>
          </a:p>
          <a:p>
            <a:pPr lvl="0" algn="just"/>
            <a:r>
              <a:rPr lang="ru-RU" b="1" dirty="0"/>
              <a:t>немотивированная замкнутость и скрытность;</a:t>
            </a:r>
          </a:p>
          <a:p>
            <a:pPr lvl="0" algn="just"/>
            <a:r>
              <a:rPr lang="ru-RU" b="1" dirty="0"/>
              <a:t>утрата интереса к повседневным делам и обязанностям, в том числе и к учебной деятельности;</a:t>
            </a:r>
          </a:p>
          <a:p>
            <a:pPr lvl="0" algn="just"/>
            <a:r>
              <a:rPr lang="ru-RU" b="1" dirty="0"/>
              <a:t>стремление больше времени проводить вне дома;</a:t>
            </a:r>
          </a:p>
          <a:p>
            <a:pPr lvl="0" algn="just"/>
            <a:r>
              <a:rPr lang="ru-RU" b="1" dirty="0"/>
              <a:t>пропажа из дома ценных вещей;</a:t>
            </a:r>
          </a:p>
          <a:p>
            <a:pPr lvl="0" algn="just"/>
            <a:r>
              <a:rPr lang="ru-RU" b="1" dirty="0"/>
              <a:t>увеличение денежных расходов, наличие долгов;</a:t>
            </a:r>
          </a:p>
          <a:p>
            <a:pPr lvl="0" algn="just"/>
            <a:r>
              <a:rPr lang="ru-RU" b="1" dirty="0"/>
              <a:t>появление в речи жаргонных высказываний - «сленг наркомана»</a:t>
            </a:r>
          </a:p>
          <a:p>
            <a:pPr algn="just"/>
            <a:r>
              <a:rPr lang="ru-RU" b="1" dirty="0"/>
              <a:t>перепады настроения: от беспричинного веселья к тоске и злобе.</a:t>
            </a:r>
          </a:p>
        </p:txBody>
      </p:sp>
    </p:spTree>
    <p:extLst>
      <p:ext uri="{BB962C8B-B14F-4D97-AF65-F5344CB8AC3E}">
        <p14:creationId xmlns="" xmlns:p14="http://schemas.microsoft.com/office/powerpoint/2010/main" val="16988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18719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rgbClr val="FF0000"/>
                </a:solidFill>
                <a:effectLst/>
              </a:rPr>
              <a:t>ВНИМАНИЕ!</a:t>
            </a: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Прямые доказательства употребления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наркотиков: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3" y="1772816"/>
            <a:ext cx="5581434" cy="508518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следы от </a:t>
            </a:r>
            <a:r>
              <a:rPr lang="ru-RU" dirty="0" smtClean="0"/>
              <a:t>инъекций;</a:t>
            </a:r>
            <a:endParaRPr lang="ru-RU" dirty="0"/>
          </a:p>
          <a:p>
            <a:pPr lvl="0"/>
            <a:r>
              <a:rPr lang="ru-RU" dirty="0"/>
              <a:t>кусочки фольги, наличие пузырьков, капсул, таблеток, рецептов в личных ве­щах </a:t>
            </a:r>
            <a:r>
              <a:rPr lang="ru-RU" dirty="0" smtClean="0"/>
              <a:t>подростка;</a:t>
            </a:r>
            <a:endParaRPr lang="ru-RU" dirty="0"/>
          </a:p>
          <a:p>
            <a:pPr lvl="0"/>
            <a:r>
              <a:rPr lang="ru-RU" dirty="0"/>
              <a:t>шприцы, иглы от </a:t>
            </a:r>
            <a:r>
              <a:rPr lang="ru-RU" dirty="0" smtClean="0"/>
              <a:t>шприцов;</a:t>
            </a:r>
            <a:endParaRPr lang="ru-RU" dirty="0"/>
          </a:p>
          <a:p>
            <a:pPr lvl="0"/>
            <a:r>
              <a:rPr lang="ru-RU" dirty="0"/>
              <a:t>бутылки с уксусом, марганцовкой, ацето­ном, пятновыводителем, другими </a:t>
            </a:r>
            <a:r>
              <a:rPr lang="ru-RU" dirty="0" smtClean="0"/>
              <a:t>химика­тами;</a:t>
            </a:r>
            <a:endParaRPr lang="ru-RU" dirty="0"/>
          </a:p>
          <a:p>
            <a:pPr lvl="0"/>
            <a:r>
              <a:rPr lang="ru-RU" dirty="0"/>
              <a:t>субстанция похожая на </a:t>
            </a:r>
            <a:r>
              <a:rPr lang="ru-RU" dirty="0" smtClean="0"/>
              <a:t>пластилин;</a:t>
            </a:r>
          </a:p>
          <a:p>
            <a:pPr lvl="0"/>
            <a:r>
              <a:rPr lang="ru-RU" dirty="0" smtClean="0"/>
              <a:t>измельчённые </a:t>
            </a:r>
            <a:r>
              <a:rPr lang="ru-RU" dirty="0"/>
              <a:t>части маковой </a:t>
            </a:r>
            <a:r>
              <a:rPr lang="ru-RU" dirty="0" smtClean="0"/>
              <a:t>соломки;</a:t>
            </a:r>
            <a:endParaRPr lang="ru-RU" dirty="0"/>
          </a:p>
          <a:p>
            <a:pPr lvl="0"/>
            <a:r>
              <a:rPr lang="ru-RU" dirty="0"/>
              <a:t>пакетики с гранулами, с порошком</a:t>
            </a:r>
          </a:p>
          <a:p>
            <a:pPr lvl="0"/>
            <a:r>
              <a:rPr lang="ru-RU" dirty="0" smtClean="0"/>
              <a:t>закопчённые ложки.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947" y="1772816"/>
            <a:ext cx="3383053" cy="507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396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rgbClr val="FF0000"/>
                </a:solidFill>
                <a:effectLst/>
              </a:rPr>
              <a:t>ВНИМАНИЕ!</a:t>
            </a: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r>
              <a:rPr lang="ru-RU" dirty="0">
                <a:solidFill>
                  <a:srgbClr val="FF0000"/>
                </a:solidFill>
                <a:effectLst/>
              </a:rPr>
              <a:t>Вероятные признаки употребления наркотиков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24847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неряшливый внешний вид, одежда с длинными рукавами;</a:t>
            </a:r>
          </a:p>
          <a:p>
            <a:pPr lvl="0"/>
            <a:r>
              <a:rPr lang="ru-RU" dirty="0"/>
              <a:t>поведение, напоминающее алкогольное опьянение, но при отсутствии запаха алкоголя (нарушение координации, </a:t>
            </a:r>
            <a:r>
              <a:rPr lang="ru-RU" dirty="0" err="1"/>
              <a:t>нечеткая</a:t>
            </a:r>
            <a:r>
              <a:rPr lang="ru-RU" dirty="0"/>
              <a:t>, «смазанная» речь);</a:t>
            </a:r>
          </a:p>
          <a:p>
            <a:pPr lvl="0"/>
            <a:r>
              <a:rPr lang="ru-RU" dirty="0"/>
              <a:t>маскообразное лицо или наоборот, чрезмерно </a:t>
            </a:r>
            <a:r>
              <a:rPr lang="ru-RU" dirty="0" err="1"/>
              <a:t>оживленная</a:t>
            </a:r>
            <a:r>
              <a:rPr lang="ru-RU" dirty="0"/>
              <a:t> мимика покрасневшие склеры, нездоровый блеск глаз;</a:t>
            </a:r>
          </a:p>
          <a:p>
            <a:pPr lvl="0"/>
            <a:r>
              <a:rPr lang="ru-RU" dirty="0"/>
              <a:t>суженные или расширенные зрачки, не реагирующие на свет;</a:t>
            </a:r>
          </a:p>
          <a:p>
            <a:pPr lvl="0"/>
            <a:r>
              <a:rPr lang="ru-RU" dirty="0"/>
              <a:t>изменение цвета кожных покровов: бледность или, наоборот, покраснение лица и верхней части туловища</a:t>
            </a:r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07086"/>
            <a:ext cx="6585248" cy="162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57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143</TotalTime>
  <Words>785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Перспектива</vt:lpstr>
      <vt:lpstr>Признаки вовлечения в наркотизацию</vt:lpstr>
      <vt:lpstr>Проблема детской наркомании </vt:lpstr>
      <vt:lpstr>Проблема детской наркомании </vt:lpstr>
      <vt:lpstr>Уважаемые родители!</vt:lpstr>
      <vt:lpstr>Уважаемые родители!</vt:lpstr>
      <vt:lpstr>Слайд 6</vt:lpstr>
      <vt:lpstr>ВНИМАНИЕ! Косвенные признаки вовлечения в употребление наркотиков:</vt:lpstr>
      <vt:lpstr>ВНИМАНИЕ! Прямые доказательства употребления наркотиков:</vt:lpstr>
      <vt:lpstr>ВНИМАНИЕ! Вероятные признаки употребления наркотиков</vt:lpstr>
      <vt:lpstr>ВНИМАНИЕ! Вероятные признаки употребления наркотиков</vt:lpstr>
      <vt:lpstr>Что делать, если вы заметили признаки употребления наркотических средств!</vt:lpstr>
      <vt:lpstr>ПОМНИТЕ! Ребенок это бесценный дар! Родительский долг уберечь и сохранить жизнь наших детей!</vt:lpstr>
      <vt:lpstr>Как уберечь детей от наркотиков?</vt:lpstr>
      <vt:lpstr>Слайд 14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вовлечения в наркотизацию</dc:title>
  <dc:creator>Татьяна</dc:creator>
  <cp:lastModifiedBy>татьяна</cp:lastModifiedBy>
  <cp:revision>21</cp:revision>
  <dcterms:created xsi:type="dcterms:W3CDTF">2014-02-11T03:50:23Z</dcterms:created>
  <dcterms:modified xsi:type="dcterms:W3CDTF">2014-10-01T17:07:45Z</dcterms:modified>
</cp:coreProperties>
</file>