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16" autoAdjust="0"/>
    <p:restoredTop sz="94660"/>
  </p:normalViewPr>
  <p:slideViewPr>
    <p:cSldViewPr>
      <p:cViewPr varScale="1">
        <p:scale>
          <a:sx n="111" d="100"/>
          <a:sy n="111" d="100"/>
        </p:scale>
        <p:origin x="-7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844A-9E31-4947-9E4C-097F7AA4AC30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109D22-DA74-4A73-A6D7-9AB05E0BCE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844A-9E31-4947-9E4C-097F7AA4AC30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9D22-DA74-4A73-A6D7-9AB05E0BC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844A-9E31-4947-9E4C-097F7AA4AC30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9D22-DA74-4A73-A6D7-9AB05E0BC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D6844A-9E31-4947-9E4C-097F7AA4AC30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B109D22-DA74-4A73-A6D7-9AB05E0BCE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844A-9E31-4947-9E4C-097F7AA4AC30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9D22-DA74-4A73-A6D7-9AB05E0BCE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844A-9E31-4947-9E4C-097F7AA4AC30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9D22-DA74-4A73-A6D7-9AB05E0BCE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9D22-DA74-4A73-A6D7-9AB05E0BCE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844A-9E31-4947-9E4C-097F7AA4AC30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844A-9E31-4947-9E4C-097F7AA4AC30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9D22-DA74-4A73-A6D7-9AB05E0BCE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844A-9E31-4947-9E4C-097F7AA4AC30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09D22-DA74-4A73-A6D7-9AB05E0BC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DD6844A-9E31-4947-9E4C-097F7AA4AC30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109D22-DA74-4A73-A6D7-9AB05E0BCE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6844A-9E31-4947-9E4C-097F7AA4AC30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109D22-DA74-4A73-A6D7-9AB05E0BCE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DD6844A-9E31-4947-9E4C-097F7AA4AC30}" type="datetimeFigureOut">
              <a:rPr lang="ru-RU" smtClean="0"/>
              <a:pPr/>
              <a:t>26.04.2012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B109D22-DA74-4A73-A6D7-9AB05E0BCE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786058"/>
            <a:ext cx="7956376" cy="1101248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400" b="1" dirty="0" smtClean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«Юные краеведы»</a:t>
            </a:r>
            <a:endParaRPr lang="ru-RU" sz="4400" b="1" dirty="0">
              <a:ln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548680"/>
            <a:ext cx="6215106" cy="1966906"/>
          </a:xfrm>
        </p:spPr>
        <p:txBody>
          <a:bodyPr>
            <a:prstTxWarp prst="textInflat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flatTx/>
          </a:bodyPr>
          <a:lstStyle/>
          <a:p>
            <a:pPr algn="ctr"/>
            <a:r>
              <a:rPr lang="ru-RU" sz="6000" cap="none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Игра - викторина</a:t>
            </a:r>
            <a:endParaRPr lang="ru-RU" sz="6000" cap="none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5" descr="F:\Картинки\Пейзажи\DSCN06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717032"/>
            <a:ext cx="4643470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566578" cy="136815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Символы Краснодарского края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scene3d>
            <a:camera prst="isometricOffAxis2Left"/>
            <a:lightRig rig="threePt" dir="t"/>
          </a:scene3d>
        </p:spPr>
        <p:txBody>
          <a:bodyPr>
            <a:normAutofit/>
          </a:bodyPr>
          <a:lstStyle/>
          <a:p>
            <a:endParaRPr lang="ru-RU" sz="48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8" name="Picture 7" descr="Картинка 41 из 628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8" r="9418"/>
          <a:stretch>
            <a:fillRect/>
          </a:stretch>
        </p:blipFill>
        <p:spPr bwMode="auto">
          <a:xfrm>
            <a:off x="323528" y="1484784"/>
            <a:ext cx="601980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965820"/>
          </a:xfrm>
        </p:spPr>
        <p:txBody>
          <a:bodyPr>
            <a:prstTxWarp prst="textInflateTop">
              <a:avLst/>
            </a:prstTxWarp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cap="none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cap="none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края</a:t>
            </a:r>
            <a:endParaRPr lang="ru-RU" b="1" cap="none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0" descr="Картинка 16 из 873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19" y="2305050"/>
            <a:ext cx="3810000" cy="393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край адм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48880"/>
            <a:ext cx="403244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Географический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C:\Documents and Settings\Дашулька\Рабочий стол\земля отцов-моя земля\82813769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4203254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 descr="Картинка 63 из 956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t="13179"/>
          <a:stretch>
            <a:fillRect/>
          </a:stretch>
        </p:blipFill>
        <p:spPr bwMode="auto">
          <a:xfrm>
            <a:off x="4716463" y="2060848"/>
            <a:ext cx="4059237" cy="4320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Литературный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F:\Лариса\P10003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67240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56792"/>
            <a:ext cx="405923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692424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Знатоки природы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C:\Documents and Settings\Дашулька\Рабочий стол\земля отцов-моя земля\cd205ced2edb0aec966209c32567402b12390350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2276872"/>
            <a:ext cx="4192910" cy="4104456"/>
          </a:xfrm>
          <a:noFill/>
        </p:spPr>
      </p:pic>
      <p:pic>
        <p:nvPicPr>
          <p:cNvPr id="10" name="Picture 2" descr="Картинка 15 из 1235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1"/>
          <a:stretch>
            <a:fillRect/>
          </a:stretch>
        </p:blipFill>
        <p:spPr bwMode="auto">
          <a:xfrm>
            <a:off x="4648200" y="2287778"/>
            <a:ext cx="4172272" cy="409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Традиции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C:\Documents and Settings\Дашулька\Рабочий стол\земля отцов-моя земля\xop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4264918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Documents and Settings\Дашулька\Рабочий стол\земля отцов-моя земля\atamann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916832"/>
            <a:ext cx="4172272" cy="424847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r="2777" b="3448"/>
          <a:stretch>
            <a:fillRect/>
          </a:stretch>
        </p:blipFill>
        <p:spPr bwMode="auto">
          <a:xfrm>
            <a:off x="714348" y="357166"/>
            <a:ext cx="642942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94</TotalTime>
  <Words>27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Игра - викторина</vt:lpstr>
      <vt:lpstr>1. Символы Краснодарского края</vt:lpstr>
      <vt:lpstr>2 История края</vt:lpstr>
      <vt:lpstr>3. Географический</vt:lpstr>
      <vt:lpstr>4. Литературный</vt:lpstr>
      <vt:lpstr>5. Знатоки природы</vt:lpstr>
      <vt:lpstr>6 Традиции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- викторина</dc:title>
  <cp:lastModifiedBy>Лариса Раисовна</cp:lastModifiedBy>
  <cp:revision>13</cp:revision>
  <dcterms:modified xsi:type="dcterms:W3CDTF">2012-04-26T05:10:00Z</dcterms:modified>
</cp:coreProperties>
</file>