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4" r:id="rId7"/>
    <p:sldId id="262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1488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A9BF5E-99E1-4E07-A653-819CFC6BF7A0}" type="datetimeFigureOut">
              <a:rPr lang="ru-RU" smtClean="0"/>
              <a:pPr/>
              <a:t>15.10.2015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03E123-1991-45DA-BFE2-FD871D662BA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A9BF5E-99E1-4E07-A653-819CFC6BF7A0}" type="datetimeFigureOut">
              <a:rPr lang="ru-RU" smtClean="0"/>
              <a:pPr/>
              <a:t>15.10.2015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03E123-1991-45DA-BFE2-FD871D662BA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A9BF5E-99E1-4E07-A653-819CFC6BF7A0}" type="datetimeFigureOut">
              <a:rPr lang="ru-RU" smtClean="0"/>
              <a:pPr/>
              <a:t>15.10.2015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03E123-1991-45DA-BFE2-FD871D662BA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A9BF5E-99E1-4E07-A653-819CFC6BF7A0}" type="datetimeFigureOut">
              <a:rPr lang="ru-RU" smtClean="0"/>
              <a:pPr/>
              <a:t>15.10.2015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03E123-1991-45DA-BFE2-FD871D662BA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A9BF5E-99E1-4E07-A653-819CFC6BF7A0}" type="datetimeFigureOut">
              <a:rPr lang="ru-RU" smtClean="0"/>
              <a:pPr/>
              <a:t>15.10.2015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03E123-1991-45DA-BFE2-FD871D662BA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A9BF5E-99E1-4E07-A653-819CFC6BF7A0}" type="datetimeFigureOut">
              <a:rPr lang="ru-RU" smtClean="0"/>
              <a:pPr/>
              <a:t>15.10.2015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03E123-1991-45DA-BFE2-FD871D662BA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A9BF5E-99E1-4E07-A653-819CFC6BF7A0}" type="datetimeFigureOut">
              <a:rPr lang="ru-RU" smtClean="0"/>
              <a:pPr/>
              <a:t>15.10.2015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03E123-1991-45DA-BFE2-FD871D662BA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A9BF5E-99E1-4E07-A653-819CFC6BF7A0}" type="datetimeFigureOut">
              <a:rPr lang="ru-RU" smtClean="0"/>
              <a:pPr/>
              <a:t>15.10.2015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03E123-1991-45DA-BFE2-FD871D662BA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A9BF5E-99E1-4E07-A653-819CFC6BF7A0}" type="datetimeFigureOut">
              <a:rPr lang="ru-RU" smtClean="0"/>
              <a:pPr/>
              <a:t>15.10.2015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03E123-1991-45DA-BFE2-FD871D662BA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A9BF5E-99E1-4E07-A653-819CFC6BF7A0}" type="datetimeFigureOut">
              <a:rPr lang="ru-RU" smtClean="0"/>
              <a:pPr/>
              <a:t>15.10.2015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03E123-1991-45DA-BFE2-FD871D662BA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A9BF5E-99E1-4E07-A653-819CFC6BF7A0}" type="datetimeFigureOut">
              <a:rPr lang="ru-RU" smtClean="0"/>
              <a:pPr/>
              <a:t>15.10.2015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03E123-1991-45DA-BFE2-FD871D662BA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A9BF5E-99E1-4E07-A653-819CFC6BF7A0}" type="datetimeFigureOut">
              <a:rPr lang="ru-RU" smtClean="0"/>
              <a:pPr/>
              <a:t>15.10.2015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03E123-1991-45DA-BFE2-FD871D662BAA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357167"/>
            <a:ext cx="7772400" cy="1285883"/>
          </a:xfrm>
        </p:spPr>
        <p:txBody>
          <a:bodyPr>
            <a:normAutofit/>
          </a:bodyPr>
          <a:lstStyle/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ГБДОУ детский сад №40 </a:t>
            </a:r>
            <a:br>
              <a:rPr lang="ru-RU" sz="3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Московского района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71538" y="2357430"/>
            <a:ext cx="7215238" cy="3281370"/>
          </a:xfrm>
        </p:spPr>
        <p:txBody>
          <a:bodyPr>
            <a:normAutofit/>
          </a:bodyPr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План-конспект непосредственно образовательной деятельности</a:t>
            </a: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Тема: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Заборчик для лошадки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»</a:t>
            </a: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8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                      Воспитатель :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Шарапина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Н.С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ru-RU" sz="4800" dirty="0" smtClean="0">
                <a:latin typeface="Times New Roman" pitchFamily="18" charset="0"/>
                <a:cs typeface="Times New Roman" pitchFamily="18" charset="0"/>
              </a:rPr>
              <a:t>Цели:</a:t>
            </a:r>
            <a:endParaRPr lang="ru-RU" sz="4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Учить отщипывать маленькие кусочки пластилина от большого, раскатывать, раскатывать их в длину между ладонями, выкладывать в ряд.</a:t>
            </a:r>
            <a:endParaRPr lang="ru-RU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ru-RU" sz="4000" dirty="0">
                <a:latin typeface="Times New Roman" pitchFamily="18" charset="0"/>
                <a:cs typeface="Times New Roman" pitchFamily="18" charset="0"/>
              </a:rPr>
              <a:t>Предварительная работа: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рассматривание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картинок с изображением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лошадки и заборчика.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  <a:p>
            <a:endParaRPr lang="ru-RU" sz="2800" dirty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pic>
        <p:nvPicPr>
          <p:cNvPr id="5" name="Рисунок 4" descr="Solnushko-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853919" y="3143248"/>
            <a:ext cx="3579301" cy="3500462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Словарная работа: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285860"/>
            <a:ext cx="8229600" cy="4840303"/>
          </a:xfrm>
        </p:spPr>
        <p:txBody>
          <a:bodyPr/>
          <a:lstStyle/>
          <a:p>
            <a:r>
              <a:rPr lang="ru-RU" dirty="0" smtClean="0"/>
              <a:t>Лошадь, забор.</a:t>
            </a:r>
            <a:endParaRPr lang="ru-RU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Оборудование: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214422"/>
            <a:ext cx="8229600" cy="4911741"/>
          </a:xfrm>
        </p:spPr>
        <p:txBody>
          <a:bodyPr/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Игрушка лошадка, макет – лошадка за невысокой оградой, изображение лошадки на бумаге формата А4; </a:t>
            </a: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Раздаточное: изображения лошади на бумаге А4, пластилин, доски.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25470"/>
          </a:xfrm>
        </p:spPr>
        <p:txBody>
          <a:bodyPr>
            <a:normAutofit fontScale="90000"/>
          </a:bodyPr>
          <a:lstStyle/>
          <a:p>
            <a:pPr algn="l"/>
            <a:r>
              <a:rPr lang="ru-RU" sz="3100" dirty="0">
                <a:latin typeface="Times New Roman" pitchFamily="18" charset="0"/>
                <a:cs typeface="Times New Roman" pitchFamily="18" charset="0"/>
              </a:rPr>
              <a:t>Программное содержание: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571480"/>
            <a:ext cx="8229600" cy="5857916"/>
          </a:xfrm>
        </p:spPr>
        <p:txBody>
          <a:bodyPr>
            <a:normAutofit fontScale="32500" lnSpcReduction="20000"/>
          </a:bodyPr>
          <a:lstStyle/>
          <a:p>
            <a:pPr>
              <a:buNone/>
            </a:pPr>
            <a:r>
              <a:rPr lang="ru-RU" sz="4800" dirty="0">
                <a:latin typeface="Times New Roman" pitchFamily="18" charset="0"/>
                <a:cs typeface="Times New Roman" pitchFamily="18" charset="0"/>
              </a:rPr>
              <a:t>-Ребята, к нам в гости </a:t>
            </a:r>
            <a:r>
              <a:rPr lang="ru-RU" sz="4800" dirty="0" smtClean="0">
                <a:latin typeface="Times New Roman" pitchFamily="18" charset="0"/>
                <a:cs typeface="Times New Roman" pitchFamily="18" charset="0"/>
              </a:rPr>
              <a:t>прискакала лошадка. Посмотрите, какая она красивая, какая у нее шерстка и хвостик. Погладьте лошадку. У лошадки очень непослушные дети-жеребятки, они все время убегают от мамы и могут попасть в беду. Давайте сделаем для них маленький заборчик, чтобы они могли там гулять.</a:t>
            </a:r>
          </a:p>
          <a:p>
            <a:pPr>
              <a:buNone/>
            </a:pPr>
            <a:r>
              <a:rPr lang="ru-RU" sz="4800" dirty="0" smtClean="0">
                <a:latin typeface="Times New Roman" pitchFamily="18" charset="0"/>
                <a:cs typeface="Times New Roman" pitchFamily="18" charset="0"/>
              </a:rPr>
              <a:t>Рассматривание иллюстрации, где лошадь с жеребенком стоят за забором.</a:t>
            </a:r>
          </a:p>
          <a:p>
            <a:pPr>
              <a:buNone/>
            </a:pPr>
            <a:r>
              <a:rPr lang="ru-RU" sz="4800" b="1" dirty="0" smtClean="0">
                <a:latin typeface="Times New Roman" pitchFamily="18" charset="0"/>
                <a:cs typeface="Times New Roman" pitchFamily="18" charset="0"/>
              </a:rPr>
              <a:t>Физкультминутка</a:t>
            </a:r>
            <a:r>
              <a:rPr lang="ru-RU" sz="4800" b="1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buNone/>
            </a:pPr>
            <a:r>
              <a:rPr lang="ru-RU" sz="4300" dirty="0" smtClean="0"/>
              <a:t>Вместе по лесу идём,</a:t>
            </a:r>
            <a:br>
              <a:rPr lang="ru-RU" sz="4300" dirty="0" smtClean="0"/>
            </a:br>
            <a:r>
              <a:rPr lang="ru-RU" sz="4300" dirty="0" smtClean="0"/>
              <a:t>Не спешим, не отстаём.</a:t>
            </a:r>
            <a:br>
              <a:rPr lang="ru-RU" sz="4300" dirty="0" smtClean="0"/>
            </a:br>
            <a:r>
              <a:rPr lang="ru-RU" sz="4300" dirty="0" smtClean="0"/>
              <a:t>Вот выходим мы на луг. (Ходьба на месте.)</a:t>
            </a:r>
            <a:br>
              <a:rPr lang="ru-RU" sz="4300" dirty="0" smtClean="0"/>
            </a:br>
            <a:r>
              <a:rPr lang="ru-RU" sz="4300" dirty="0" smtClean="0"/>
              <a:t>Тысяча цветов вокруг! (Потягивания — руки в стороны.)</a:t>
            </a:r>
            <a:br>
              <a:rPr lang="ru-RU" sz="4300" dirty="0" smtClean="0"/>
            </a:br>
            <a:r>
              <a:rPr lang="ru-RU" sz="4300" dirty="0" smtClean="0"/>
              <a:t>Вот ромашка, василёк,</a:t>
            </a:r>
            <a:br>
              <a:rPr lang="ru-RU" sz="4300" dirty="0" smtClean="0"/>
            </a:br>
            <a:r>
              <a:rPr lang="ru-RU" sz="4300" dirty="0" smtClean="0"/>
              <a:t>Медуница, кашка, клевер.</a:t>
            </a:r>
            <a:br>
              <a:rPr lang="ru-RU" sz="4300" dirty="0" smtClean="0"/>
            </a:br>
            <a:r>
              <a:rPr lang="ru-RU" sz="4300" dirty="0" smtClean="0"/>
              <a:t>Расстилается ковёр</a:t>
            </a:r>
            <a:br>
              <a:rPr lang="ru-RU" sz="4300" dirty="0" smtClean="0"/>
            </a:br>
            <a:r>
              <a:rPr lang="ru-RU" sz="4300" dirty="0" smtClean="0"/>
              <a:t>И направо и налево. (Наклониться и коснуться левой ступни правой рукой, потом наоборот — правой ступни левой рукой.)</a:t>
            </a:r>
            <a:br>
              <a:rPr lang="ru-RU" sz="4300" dirty="0" smtClean="0"/>
            </a:br>
            <a:r>
              <a:rPr lang="ru-RU" sz="4300" dirty="0" smtClean="0"/>
              <a:t>К небу ручки протянули,</a:t>
            </a:r>
            <a:br>
              <a:rPr lang="ru-RU" sz="4300" dirty="0" smtClean="0"/>
            </a:br>
            <a:r>
              <a:rPr lang="ru-RU" sz="4300" dirty="0" smtClean="0"/>
              <a:t>Позвоночник растянули. (Потягивания — руки вверх.)</a:t>
            </a:r>
            <a:br>
              <a:rPr lang="ru-RU" sz="4300" dirty="0" smtClean="0"/>
            </a:br>
            <a:r>
              <a:rPr lang="ru-RU" sz="4300" dirty="0" smtClean="0"/>
              <a:t>Отдохнуть мы все успели</a:t>
            </a:r>
            <a:br>
              <a:rPr lang="ru-RU" sz="4300" dirty="0" smtClean="0"/>
            </a:br>
            <a:r>
              <a:rPr lang="ru-RU" sz="4300" dirty="0" smtClean="0"/>
              <a:t>И на место снова сели. (Дети садятся</a:t>
            </a:r>
            <a:r>
              <a:rPr lang="ru-RU" sz="4300" dirty="0" smtClean="0"/>
              <a:t>.)</a:t>
            </a:r>
          </a:p>
          <a:p>
            <a:pPr>
              <a:buFontTx/>
              <a:buChar char="-"/>
            </a:pPr>
            <a:r>
              <a:rPr lang="ru-RU" sz="4300" dirty="0" smtClean="0">
                <a:latin typeface="Times New Roman" pitchFamily="18" charset="0"/>
                <a:cs typeface="Times New Roman" pitchFamily="18" charset="0"/>
              </a:rPr>
              <a:t>Ребята, у каждого из вас на листе нарисована лошадка, давайте вместе слепим заборчик.  Посмотрите, как я буду отщипывать кусочек пластилина и раскатывать прямыми движениями между ладонями, получилась палочка, мы накладываем вертикально на изображение лошади. </a:t>
            </a:r>
          </a:p>
          <a:p>
            <a:pPr>
              <a:buFontTx/>
              <a:buChar char="-"/>
            </a:pPr>
            <a:r>
              <a:rPr lang="ru-RU" sz="4300" dirty="0" smtClean="0">
                <a:latin typeface="Times New Roman" pitchFamily="18" charset="0"/>
                <a:cs typeface="Times New Roman" pitchFamily="18" charset="0"/>
              </a:rPr>
              <a:t>Приступаем к работе. </a:t>
            </a:r>
            <a:r>
              <a:rPr lang="ru-RU" sz="4300" dirty="0" smtClean="0">
                <a:latin typeface="Times New Roman" pitchFamily="18" charset="0"/>
                <a:cs typeface="Times New Roman" pitchFamily="18" charset="0"/>
              </a:rPr>
              <a:t>Индивидуальная работа.</a:t>
            </a:r>
          </a:p>
          <a:p>
            <a:pPr>
              <a:buFontTx/>
              <a:buChar char="-"/>
            </a:pPr>
            <a:r>
              <a:rPr lang="ru-RU" sz="4300" dirty="0" smtClean="0">
                <a:latin typeface="Times New Roman" pitchFamily="18" charset="0"/>
                <a:cs typeface="Times New Roman" pitchFamily="18" charset="0"/>
              </a:rPr>
              <a:t>Подведение итогов.</a:t>
            </a:r>
          </a:p>
          <a:p>
            <a:pPr>
              <a:buFontTx/>
              <a:buChar char="-"/>
            </a:pPr>
            <a:r>
              <a:rPr lang="ru-RU" sz="4300" dirty="0" smtClean="0">
                <a:latin typeface="Times New Roman" pitchFamily="18" charset="0"/>
                <a:cs typeface="Times New Roman" pitchFamily="18" charset="0"/>
              </a:rPr>
              <a:t>Лошадка благодарит детей.</a:t>
            </a:r>
            <a:endParaRPr lang="ru-RU" sz="43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IMG_4901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395536" y="332656"/>
            <a:ext cx="4038600" cy="3028950"/>
          </a:xfrm>
        </p:spPr>
      </p:pic>
      <p:pic>
        <p:nvPicPr>
          <p:cNvPr id="8" name="Содержимое 7" descr="IMG_4902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716016" y="332656"/>
            <a:ext cx="4038600" cy="3028950"/>
          </a:xfrm>
        </p:spPr>
      </p:pic>
      <p:pic>
        <p:nvPicPr>
          <p:cNvPr id="10" name="Содержимое 4" descr="IMG_490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95536" y="3645024"/>
            <a:ext cx="4038600" cy="3028950"/>
          </a:xfrm>
          <a:prstGeom prst="rect">
            <a:avLst/>
          </a:prstGeom>
        </p:spPr>
      </p:pic>
      <p:pic>
        <p:nvPicPr>
          <p:cNvPr id="11" name="Содержимое 4" descr="IMG_4901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716016" y="3645024"/>
            <a:ext cx="4038600" cy="302895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258</TotalTime>
  <Words>171</Words>
  <Application>Microsoft Office PowerPoint</Application>
  <PresentationFormat>Экран (4:3)</PresentationFormat>
  <Paragraphs>23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Тема Office</vt:lpstr>
      <vt:lpstr>ГБДОУ детский сад №40  Московского района</vt:lpstr>
      <vt:lpstr>Цели:</vt:lpstr>
      <vt:lpstr>Предварительная работа: </vt:lpstr>
      <vt:lpstr>Словарная работа: </vt:lpstr>
      <vt:lpstr>Оборудование: </vt:lpstr>
      <vt:lpstr>Программное содержание: </vt:lpstr>
      <vt:lpstr>Слайд 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дмитрий</dc:creator>
  <cp:lastModifiedBy>User</cp:lastModifiedBy>
  <cp:revision>19</cp:revision>
  <dcterms:created xsi:type="dcterms:W3CDTF">2014-01-30T07:06:50Z</dcterms:created>
  <dcterms:modified xsi:type="dcterms:W3CDTF">2015-10-15T18:48:28Z</dcterms:modified>
</cp:coreProperties>
</file>