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8" r:id="rId3"/>
    <p:sldId id="287" r:id="rId4"/>
    <p:sldId id="285" r:id="rId5"/>
    <p:sldId id="271" r:id="rId6"/>
    <p:sldId id="270" r:id="rId7"/>
    <p:sldId id="288" r:id="rId8"/>
    <p:sldId id="280" r:id="rId9"/>
    <p:sldId id="28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0305" autoAdjust="0"/>
  </p:normalViewPr>
  <p:slideViewPr>
    <p:cSldViewPr snapToGrid="0">
      <p:cViewPr varScale="1">
        <p:scale>
          <a:sx n="78" d="100"/>
          <a:sy n="78" d="100"/>
        </p:scale>
        <p:origin x="43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1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8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5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E47CC-8085-405F-9EB5-B10BBE4CF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7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6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08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2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5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8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7251-4EF2-435B-A05F-9285FB76A3D6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97E2-0F81-4FA9-8AF8-26A457215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Блог о путешествиях. Владимир Филиппов. Помпеи, Итал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107950"/>
            <a:ext cx="9864725" cy="65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957263" y="1076041"/>
            <a:ext cx="11109278" cy="4790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Палестра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слова «пале» - борьба) </a:t>
            </a: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школа для гимнастических занятий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 древней Олимпии найден иппод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49" y="220663"/>
            <a:ext cx="8602663" cy="64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4" y="300251"/>
            <a:ext cx="11274544" cy="6223379"/>
          </a:xfrm>
        </p:spPr>
      </p:pic>
      <p:pic>
        <p:nvPicPr>
          <p:cNvPr id="5122" name="Picture 2" descr="3. Посещение палестры - Фото 4283/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6" y="185951"/>
            <a:ext cx="9774356" cy="683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Копьеносец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" y="738154"/>
            <a:ext cx="3456965" cy="5222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Rectangle 6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365312" y="359746"/>
            <a:ext cx="4707126" cy="545526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палестрах  стояли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статуи атлетов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великих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мастеров,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 как  </a:t>
            </a:r>
            <a:r>
              <a:rPr lang="ru-RU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Мирон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Поликлет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pic>
        <p:nvPicPr>
          <p:cNvPr id="10244" name="Picture 10" descr="Дискобол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2438" y="738154"/>
            <a:ext cx="3752581" cy="5076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60778" y="242295"/>
            <a:ext cx="11226421" cy="1777574"/>
          </a:xfrm>
        </p:spPr>
        <p:txBody>
          <a:bodyPr>
            <a:no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Гимнасий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школа для взрослых афинян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28" y="2390100"/>
            <a:ext cx="9438566" cy="39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 афинских школах и гимнаси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9" y="260349"/>
            <a:ext cx="11761103" cy="59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4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22313"/>
            <a:ext cx="11734800" cy="5207000"/>
          </a:xfrm>
        </p:spPr>
        <p:txBody>
          <a:bodyPr>
            <a:normAutofit/>
          </a:bodyPr>
          <a:lstStyle/>
          <a:p>
            <a:pPr algn="ctr"/>
            <a:r>
              <a:rPr lang="ru-RU" sz="8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к уроку: </a:t>
            </a:r>
            <a:br>
              <a:rPr lang="ru-RU" sz="80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общие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отличительные черты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древнегреческой афинской и современной </a:t>
            </a:r>
            <a:r>
              <a:rPr lang="ru-RU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школами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47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20825"/>
          </a:xfrm>
        </p:spPr>
        <p:txBody>
          <a:bodyPr>
            <a:normAutofit/>
          </a:bodyPr>
          <a:lstStyle/>
          <a:p>
            <a:pPr algn="ctr"/>
            <a:r>
              <a:rPr lang="ru-RU" sz="9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  <a:endParaRPr lang="ru-RU" sz="9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1613" y="2437747"/>
            <a:ext cx="887253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i="1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Calibri" panose="020F0502020204030204" pitchFamily="34" charset="0"/>
              </a:rPr>
              <a:t> Параграф 38  - пересказ. Назовите различия между афинским и спартанским воспитанием (отв. </a:t>
            </a:r>
            <a:r>
              <a:rPr lang="ru-RU" sz="4800" i="1" dirty="0">
                <a:latin typeface="Times New Roman" panose="02020603050405020304" pitchFamily="18" charset="0"/>
                <a:ea typeface="Century Gothic" panose="020B0502020202020204" pitchFamily="34" charset="0"/>
                <a:cs typeface="Calibri" panose="020F0502020204030204" pitchFamily="34" charset="0"/>
              </a:rPr>
              <a:t>п</a:t>
            </a:r>
            <a:r>
              <a:rPr lang="ru-RU" sz="4800" i="1" dirty="0" smtClean="0">
                <a:latin typeface="Times New Roman" panose="02020603050405020304" pitchFamily="18" charset="0"/>
                <a:ea typeface="Century Gothic" panose="020B0502020202020204" pitchFamily="34" charset="0"/>
                <a:cs typeface="Calibri" panose="020F0502020204030204" pitchFamily="34" charset="0"/>
              </a:rPr>
              <a:t>исьменно)</a:t>
            </a:r>
            <a:endParaRPr lang="ru-RU" sz="4800" i="1" dirty="0">
              <a:effectLst/>
              <a:latin typeface="Times New Roman" panose="02020603050405020304" pitchFamily="18" charset="0"/>
              <a:ea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60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Гимнасий – школа для взрослых афинян</vt:lpstr>
      <vt:lpstr>Презентация PowerPoint</vt:lpstr>
      <vt:lpstr>Вопрос к уроку:    общие и отличительные черты между древнегреческой афинской и современной школами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Иришка</dc:creator>
  <cp:lastModifiedBy>RePack by Diakov</cp:lastModifiedBy>
  <cp:revision>49</cp:revision>
  <dcterms:created xsi:type="dcterms:W3CDTF">2014-02-16T10:22:55Z</dcterms:created>
  <dcterms:modified xsi:type="dcterms:W3CDTF">2015-10-04T11:40:59Z</dcterms:modified>
</cp:coreProperties>
</file>