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3" r:id="rId3"/>
    <p:sldId id="265" r:id="rId4"/>
    <p:sldId id="274" r:id="rId5"/>
    <p:sldId id="276" r:id="rId6"/>
    <p:sldId id="267" r:id="rId7"/>
    <p:sldId id="269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0305" autoAdjust="0"/>
  </p:normalViewPr>
  <p:slideViewPr>
    <p:cSldViewPr snapToGrid="0">
      <p:cViewPr varScale="1">
        <p:scale>
          <a:sx n="63" d="100"/>
          <a:sy n="63" d="100"/>
        </p:scale>
        <p:origin x="96" y="3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475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657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751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6086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751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14602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0893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7270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211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857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884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8066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678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17251-4EF2-435B-A05F-9285FB76A3D6}" type="datetimeFigureOut">
              <a:rPr lang="ru-RU" smtClean="0"/>
              <a:pPr/>
              <a:t>04.10.2015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B597E2-0F81-4FA9-8AF8-26A457215EE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3579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504967" y="146761"/>
            <a:ext cx="11095630" cy="1325563"/>
          </a:xfrm>
        </p:spPr>
        <p:txBody>
          <a:bodyPr>
            <a:noAutofit/>
          </a:bodyPr>
          <a:lstStyle/>
          <a:p>
            <a:pPr algn="ctr"/>
            <a:r>
              <a:rPr lang="ru-RU" sz="6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Полидам и Феаген учат родной алфавит</a:t>
            </a:r>
            <a:endParaRPr lang="ru-RU" sz="60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651379"/>
            <a:ext cx="10515600" cy="5073543"/>
          </a:xfrm>
        </p:spPr>
      </p:pic>
    </p:spTree>
    <p:extLst>
      <p:ext uri="{BB962C8B-B14F-4D97-AF65-F5344CB8AC3E}">
        <p14:creationId xmlns:p14="http://schemas.microsoft.com/office/powerpoint/2010/main" val="3105536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425" y="286603"/>
            <a:ext cx="2924046" cy="3133261"/>
          </a:xfrm>
        </p:spPr>
      </p:pic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865703" y="556053"/>
            <a:ext cx="6450227" cy="25578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Произношение</a:t>
            </a:r>
          </a:p>
          <a:p>
            <a:pPr marL="0" indent="0" algn="ctr">
              <a:buNone/>
            </a:pPr>
            <a:r>
              <a:rPr lang="ru-RU" sz="8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Дзета</a:t>
            </a:r>
            <a:r>
              <a:rPr lang="ru-RU" sz="8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8800" b="1" dirty="0" err="1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зита</a:t>
            </a:r>
            <a:r>
              <a:rPr lang="ru-RU" sz="8800" b="1" dirty="0" smtClean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8800" b="1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54" y="3113902"/>
            <a:ext cx="3262188" cy="384472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06542" y="2852066"/>
            <a:ext cx="7059631" cy="1865897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8275" y="3986616"/>
            <a:ext cx="8066817" cy="4119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6108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194" y="204716"/>
            <a:ext cx="3007487" cy="3396037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620530" y="308919"/>
            <a:ext cx="6313566" cy="1746730"/>
          </a:xfrm>
        </p:spPr>
        <p:txBody>
          <a:bodyPr>
            <a:normAutofit/>
          </a:bodyPr>
          <a:lstStyle/>
          <a:p>
            <a:pPr lvl="0" algn="r"/>
            <a:r>
              <a:rPr lang="ru-RU" sz="66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Произношение</a:t>
            </a:r>
            <a:endParaRPr lang="ru-RU" sz="6000" u="sng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35178" y="1606379"/>
            <a:ext cx="5745892" cy="181644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8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Ипсилон</a:t>
            </a:r>
            <a:endParaRPr lang="ru-RU" sz="8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1039" y="3144502"/>
            <a:ext cx="3130767" cy="287542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41806" y="4410236"/>
            <a:ext cx="5182049" cy="410906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18526" y="3353109"/>
            <a:ext cx="6809822" cy="17984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327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85739" y="1200150"/>
            <a:ext cx="7700962" cy="3971925"/>
          </a:xfrm>
        </p:spPr>
        <p:txBody>
          <a:bodyPr>
            <a:noAutofit/>
          </a:bodyPr>
          <a:lstStyle/>
          <a:p>
            <a:pPr algn="ctr"/>
            <a:r>
              <a:rPr lang="en-US" sz="19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Zeus</a:t>
            </a:r>
            <a:r>
              <a:rPr lang="ru-RU" sz="1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«зеус»</a:t>
            </a:r>
            <a:endParaRPr lang="ru-RU" sz="13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747686" y="1429284"/>
            <a:ext cx="44443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</a:t>
            </a:r>
            <a:r>
              <a:rPr lang="ru-RU" sz="6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 </a:t>
            </a:r>
            <a:r>
              <a:rPr lang="ru-RU" sz="6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означает это слово?</a:t>
            </a:r>
            <a:endParaRPr lang="ru-RU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59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143000"/>
          </a:xfrm>
        </p:spPr>
        <p:txBody>
          <a:bodyPr>
            <a:noAutofit/>
          </a:bodyPr>
          <a:lstStyle/>
          <a:p>
            <a:pPr algn="ctr"/>
            <a:r>
              <a:rPr lang="ru-RU" sz="88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Зевс</a:t>
            </a:r>
          </a:p>
        </p:txBody>
      </p:sp>
      <p:pic>
        <p:nvPicPr>
          <p:cNvPr id="7" name="Объект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3575" y="342901"/>
            <a:ext cx="6057900" cy="617220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00039" y="2433484"/>
            <a:ext cx="5186362" cy="4267354"/>
          </a:xfrm>
        </p:spPr>
        <p:txBody>
          <a:bodyPr>
            <a:noAutofit/>
          </a:bodyPr>
          <a:lstStyle/>
          <a:p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Бог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неба, грома и молний, ведающий всем миром. Главный из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богов-олимпийцев.</a:t>
            </a:r>
          </a:p>
        </p:txBody>
      </p:sp>
    </p:spTree>
    <p:extLst>
      <p:ext uri="{BB962C8B-B14F-4D97-AF65-F5344CB8AC3E}">
        <p14:creationId xmlns:p14="http://schemas.microsoft.com/office/powerpoint/2010/main" val="3037657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810904" y="228648"/>
            <a:ext cx="10830636" cy="876821"/>
          </a:xfrm>
        </p:spPr>
        <p:txBody>
          <a:bodyPr>
            <a:noAutofit/>
          </a:bodyPr>
          <a:lstStyle/>
          <a:p>
            <a:pPr algn="ctr"/>
            <a:r>
              <a:rPr lang="ru-RU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Начинается урок чтения</a:t>
            </a:r>
            <a:endParaRPr lang="ru-RU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8048" y="1545988"/>
            <a:ext cx="10398456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5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838200" y="365125"/>
            <a:ext cx="10515600" cy="663436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dirty="0" smtClean="0">
                <a:solidFill>
                  <a:srgbClr val="1504EC"/>
                </a:solidFill>
              </a:rPr>
              <a:t> </a:t>
            </a:r>
            <a:r>
              <a:rPr lang="ru-RU" sz="9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  в  школе</a:t>
            </a:r>
            <a:endParaRPr lang="ru-RU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191069" y="1419367"/>
            <a:ext cx="11313994" cy="5438633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sz="6600" b="1" dirty="0" smtClean="0">
                <a:solidFill>
                  <a:srgbClr val="CC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Изучаемые   предметы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dirty="0" smtClean="0">
              <a:solidFill>
                <a:srgbClr val="CC0099"/>
              </a:solidFill>
            </a:endParaRP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r>
              <a:rPr lang="ru-RU" dirty="0" smtClean="0">
                <a:solidFill>
                  <a:srgbClr val="CC0099"/>
                </a:solidFill>
              </a:rPr>
              <a:t>      </a:t>
            </a:r>
          </a:p>
          <a:p>
            <a:pPr algn="ctr" eaLnBrk="1" hangingPunct="1">
              <a:buFont typeface="Wingdings" panose="05000000000000000000" pitchFamily="2" charset="2"/>
              <a:buNone/>
              <a:defRPr/>
            </a:pPr>
            <a:endParaRPr lang="ru-RU" dirty="0" smtClean="0">
              <a:solidFill>
                <a:srgbClr val="CC0099"/>
              </a:solidFill>
            </a:endParaRPr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 flipH="1">
            <a:off x="3780429" y="2456657"/>
            <a:ext cx="2030839" cy="2060751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3" name="Line 6"/>
          <p:cNvSpPr>
            <a:spLocks noChangeShapeType="1"/>
          </p:cNvSpPr>
          <p:nvPr/>
        </p:nvSpPr>
        <p:spPr bwMode="auto">
          <a:xfrm flipH="1">
            <a:off x="6375422" y="2565400"/>
            <a:ext cx="15928" cy="208855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4" name="Line 7"/>
          <p:cNvSpPr>
            <a:spLocks noChangeShapeType="1"/>
          </p:cNvSpPr>
          <p:nvPr/>
        </p:nvSpPr>
        <p:spPr bwMode="auto">
          <a:xfrm>
            <a:off x="6383338" y="2565401"/>
            <a:ext cx="0" cy="576263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5" name="Line 8"/>
          <p:cNvSpPr>
            <a:spLocks noChangeShapeType="1"/>
          </p:cNvSpPr>
          <p:nvPr/>
        </p:nvSpPr>
        <p:spPr bwMode="auto">
          <a:xfrm>
            <a:off x="7248526" y="2420937"/>
            <a:ext cx="1299593" cy="2096471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>
            <a:off x="8328025" y="2420939"/>
            <a:ext cx="1081088" cy="719137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7" name="Line 10"/>
          <p:cNvSpPr>
            <a:spLocks noChangeShapeType="1"/>
          </p:cNvSpPr>
          <p:nvPr/>
        </p:nvSpPr>
        <p:spPr bwMode="auto">
          <a:xfrm>
            <a:off x="4008438" y="2420938"/>
            <a:ext cx="5040312" cy="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8" name="Line 13"/>
          <p:cNvSpPr>
            <a:spLocks noChangeShapeType="1"/>
          </p:cNvSpPr>
          <p:nvPr/>
        </p:nvSpPr>
        <p:spPr bwMode="auto">
          <a:xfrm flipH="1">
            <a:off x="3216275" y="2420939"/>
            <a:ext cx="1150938" cy="720725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939284" y="3213100"/>
            <a:ext cx="2925347" cy="1123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танцы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206247" y="4653955"/>
            <a:ext cx="3658383" cy="9826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</a:t>
            </a:r>
            <a:endParaRPr lang="ru-RU" sz="54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90364" y="4653955"/>
            <a:ext cx="3178093" cy="20040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Игра на музыкальных инструментах</a:t>
            </a:r>
            <a:endParaRPr lang="ru-RU" sz="3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637731" y="4653955"/>
            <a:ext cx="2793065" cy="9826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чтение</a:t>
            </a:r>
            <a:endParaRPr lang="ru-RU" sz="60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6469" y="3213100"/>
            <a:ext cx="3313960" cy="1123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письмо</a:t>
            </a:r>
            <a:endParaRPr lang="ru-RU" sz="66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217687" y="3213100"/>
            <a:ext cx="2425059" cy="82663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584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30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30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1255</TotalTime>
  <Words>55</Words>
  <Application>Microsoft Office PowerPoint</Application>
  <PresentationFormat>Широкоэкранный</PresentationFormat>
  <Paragraphs>20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Wingdings</vt:lpstr>
      <vt:lpstr>Тема Office</vt:lpstr>
      <vt:lpstr>Полидам и Феаген учат родной алфавит</vt:lpstr>
      <vt:lpstr>Презентация PowerPoint</vt:lpstr>
      <vt:lpstr>Презентация PowerPoint</vt:lpstr>
      <vt:lpstr>Zeus «зеус»</vt:lpstr>
      <vt:lpstr>Зевс</vt:lpstr>
      <vt:lpstr>Начинается урок чтения</vt:lpstr>
      <vt:lpstr> Занятия  в  школе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Иришка</dc:creator>
  <cp:lastModifiedBy>RePack by Diakov</cp:lastModifiedBy>
  <cp:revision>51</cp:revision>
  <dcterms:created xsi:type="dcterms:W3CDTF">2014-02-16T10:22:55Z</dcterms:created>
  <dcterms:modified xsi:type="dcterms:W3CDTF">2015-10-04T11:52:20Z</dcterms:modified>
</cp:coreProperties>
</file>