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6" r:id="rId4"/>
    <p:sldId id="275" r:id="rId5"/>
    <p:sldId id="283" r:id="rId6"/>
    <p:sldId id="257" r:id="rId7"/>
    <p:sldId id="258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305" autoAdjust="0"/>
  </p:normalViewPr>
  <p:slideViewPr>
    <p:cSldViewPr snapToGrid="0">
      <p:cViewPr varScale="1">
        <p:scale>
          <a:sx n="78" d="100"/>
          <a:sy n="78" d="100"/>
        </p:scale>
        <p:origin x="43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1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8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5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6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8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7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1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5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8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6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85801"/>
            <a:ext cx="9144000" cy="430053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«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благодаря образованию человек становится самым прекрасным и самым божественным из существ; невежда же - самое дикое создание из всех существующих на земле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0" y="700087"/>
            <a:ext cx="10989162" cy="55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4389688" y="4719637"/>
            <a:ext cx="3302795" cy="1873284"/>
            <a:chOff x="-2795856" y="1277685"/>
            <a:chExt cx="2646489" cy="1451476"/>
          </a:xfrm>
        </p:grpSpPr>
        <p:sp>
          <p:nvSpPr>
            <p:cNvPr id="5" name="Овал 30"/>
            <p:cNvSpPr>
              <a:spLocks noChangeArrowheads="1"/>
            </p:cNvSpPr>
            <p:nvPr/>
          </p:nvSpPr>
          <p:spPr bwMode="auto">
            <a:xfrm>
              <a:off x="-2795856" y="1277685"/>
              <a:ext cx="2646489" cy="1451476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Овал 4"/>
            <p:cNvSpPr>
              <a:spLocks noChangeArrowheads="1"/>
            </p:cNvSpPr>
            <p:nvPr/>
          </p:nvSpPr>
          <p:spPr bwMode="auto">
            <a:xfrm>
              <a:off x="-2466328" y="1277685"/>
              <a:ext cx="2067712" cy="120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>
              <a:lvl1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ДЕМОКРАТИЯ</a:t>
              </a:r>
            </a:p>
          </p:txBody>
        </p:sp>
      </p:grpSp>
      <p:grpSp>
        <p:nvGrpSpPr>
          <p:cNvPr id="7" name="Группа 29"/>
          <p:cNvGrpSpPr>
            <a:grpSpLocks/>
          </p:cNvGrpSpPr>
          <p:nvPr/>
        </p:nvGrpSpPr>
        <p:grpSpPr bwMode="auto">
          <a:xfrm>
            <a:off x="2317927" y="526493"/>
            <a:ext cx="3241176" cy="1647442"/>
            <a:chOff x="-2795856" y="1277685"/>
            <a:chExt cx="2646489" cy="1451476"/>
          </a:xfrm>
        </p:grpSpPr>
        <p:sp>
          <p:nvSpPr>
            <p:cNvPr id="8" name="Овал 30"/>
            <p:cNvSpPr>
              <a:spLocks noChangeArrowheads="1"/>
            </p:cNvSpPr>
            <p:nvPr/>
          </p:nvSpPr>
          <p:spPr bwMode="auto">
            <a:xfrm>
              <a:off x="-2795856" y="1277685"/>
              <a:ext cx="2646489" cy="1451476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Овал 4"/>
            <p:cNvSpPr>
              <a:spLocks noChangeArrowheads="1"/>
            </p:cNvSpPr>
            <p:nvPr/>
          </p:nvSpPr>
          <p:spPr bwMode="auto">
            <a:xfrm>
              <a:off x="-2466328" y="1453384"/>
              <a:ext cx="1871351" cy="1026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>
              <a:lvl1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ОЛИМПИЙСКИЕ ИГРЫ</a:t>
              </a:r>
            </a:p>
          </p:txBody>
        </p:sp>
      </p:grpSp>
      <p:grpSp>
        <p:nvGrpSpPr>
          <p:cNvPr id="10" name="Группа 29"/>
          <p:cNvGrpSpPr>
            <a:grpSpLocks/>
          </p:cNvGrpSpPr>
          <p:nvPr/>
        </p:nvGrpSpPr>
        <p:grpSpPr bwMode="auto">
          <a:xfrm>
            <a:off x="6067990" y="-18206"/>
            <a:ext cx="4935897" cy="2801333"/>
            <a:chOff x="-3454955" y="901388"/>
            <a:chExt cx="3837003" cy="2471702"/>
          </a:xfrm>
        </p:grpSpPr>
        <p:sp>
          <p:nvSpPr>
            <p:cNvPr id="11" name="Овал 30"/>
            <p:cNvSpPr>
              <a:spLocks noChangeArrowheads="1"/>
            </p:cNvSpPr>
            <p:nvPr/>
          </p:nvSpPr>
          <p:spPr bwMode="auto">
            <a:xfrm>
              <a:off x="-2795856" y="1277685"/>
              <a:ext cx="2646489" cy="1649922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Овал 4"/>
            <p:cNvSpPr>
              <a:spLocks noChangeArrowheads="1"/>
            </p:cNvSpPr>
            <p:nvPr/>
          </p:nvSpPr>
          <p:spPr bwMode="auto">
            <a:xfrm>
              <a:off x="-3454955" y="901388"/>
              <a:ext cx="3837003" cy="247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>
              <a:lvl1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ТЕАТР</a:t>
              </a:r>
            </a:p>
          </p:txBody>
        </p:sp>
      </p:grpSp>
      <p:sp>
        <p:nvSpPr>
          <p:cNvPr id="15" name="Овал 4"/>
          <p:cNvSpPr>
            <a:spLocks noChangeArrowheads="1"/>
          </p:cNvSpPr>
          <p:nvPr/>
        </p:nvSpPr>
        <p:spPr bwMode="auto">
          <a:xfrm>
            <a:off x="9223186" y="2715866"/>
            <a:ext cx="1871262" cy="102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" tIns="22860" rIns="22860" bIns="22860" anchor="ctr"/>
          <a:lstStyle>
            <a:lvl1pPr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35000"/>
              </a:spcAft>
            </a:pPr>
            <a:endParaRPr lang="ru-RU" altLang="ru-RU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6" name="Группа 29"/>
          <p:cNvGrpSpPr>
            <a:grpSpLocks/>
          </p:cNvGrpSpPr>
          <p:nvPr/>
        </p:nvGrpSpPr>
        <p:grpSpPr bwMode="auto">
          <a:xfrm>
            <a:off x="745416" y="2842832"/>
            <a:ext cx="3289300" cy="1647825"/>
            <a:chOff x="-2795856" y="1277685"/>
            <a:chExt cx="2646489" cy="1451476"/>
          </a:xfrm>
        </p:grpSpPr>
        <p:sp>
          <p:nvSpPr>
            <p:cNvPr id="17" name="Овал 30"/>
            <p:cNvSpPr>
              <a:spLocks noChangeArrowheads="1"/>
            </p:cNvSpPr>
            <p:nvPr/>
          </p:nvSpPr>
          <p:spPr bwMode="auto">
            <a:xfrm>
              <a:off x="-2795856" y="1277685"/>
              <a:ext cx="2646489" cy="1451476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Овал 4"/>
            <p:cNvSpPr>
              <a:spLocks noChangeArrowheads="1"/>
            </p:cNvSpPr>
            <p:nvPr/>
          </p:nvSpPr>
          <p:spPr bwMode="auto">
            <a:xfrm>
              <a:off x="-2466328" y="1453384"/>
              <a:ext cx="1871351" cy="1026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>
              <a:lvl1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 АЛФАВИТ – основа европейских </a:t>
              </a:r>
            </a:p>
          </p:txBody>
        </p:sp>
      </p:grpSp>
      <p:grpSp>
        <p:nvGrpSpPr>
          <p:cNvPr id="19" name="Группа 29"/>
          <p:cNvGrpSpPr>
            <a:grpSpLocks/>
          </p:cNvGrpSpPr>
          <p:nvPr/>
        </p:nvGrpSpPr>
        <p:grpSpPr bwMode="auto">
          <a:xfrm>
            <a:off x="7840273" y="3052300"/>
            <a:ext cx="3691729" cy="1960006"/>
            <a:chOff x="-2795857" y="1164407"/>
            <a:chExt cx="2971350" cy="1564755"/>
          </a:xfrm>
        </p:grpSpPr>
        <p:sp>
          <p:nvSpPr>
            <p:cNvPr id="20" name="Овал 30"/>
            <p:cNvSpPr>
              <a:spLocks noChangeArrowheads="1"/>
            </p:cNvSpPr>
            <p:nvPr/>
          </p:nvSpPr>
          <p:spPr bwMode="auto">
            <a:xfrm>
              <a:off x="-2795857" y="1164407"/>
              <a:ext cx="2971350" cy="1564755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Овал 4"/>
            <p:cNvSpPr>
              <a:spLocks noChangeArrowheads="1"/>
            </p:cNvSpPr>
            <p:nvPr/>
          </p:nvSpPr>
          <p:spPr bwMode="auto">
            <a:xfrm>
              <a:off x="-2466328" y="1453384"/>
              <a:ext cx="1871351" cy="1026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60" tIns="22860" rIns="22860" bIns="22860" anchor="ctr"/>
            <a:lstStyle>
              <a:lvl1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ЛИТЕРАТУРА</a:t>
              </a:r>
            </a:p>
          </p:txBody>
        </p:sp>
      </p:grp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4129130" y="2477654"/>
            <a:ext cx="3679116" cy="1727021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ВСЕСТОРОНЕЕ </a:t>
            </a:r>
            <a:br>
              <a:rPr lang="ru-RU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ru-RU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РАЗВИТИЕ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1757363"/>
            <a:ext cx="11430000" cy="257175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афинских школах…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к уроку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3" y="1825625"/>
            <a:ext cx="11691937" cy="4351338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5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общие и отличительные черты можно </a:t>
            </a:r>
            <a:r>
              <a:rPr lang="ru-RU" sz="5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между древнегреческой афинской и современной школами?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18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гру́шка - 10 Июля 2013 - GRAFPO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79" y="114299"/>
            <a:ext cx="3666330" cy="354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inni Дети в старинной реклам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1" y="114299"/>
            <a:ext cx="4559301" cy="65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стория игрушек с древних времён НовМама - клуб продвинутых ма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5" y="3871913"/>
            <a:ext cx="4231298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70" y="272956"/>
            <a:ext cx="7344972" cy="614149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8588" y="272955"/>
            <a:ext cx="4300537" cy="614149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афинской школы 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Феаген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олидам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14004"/>
            <a:ext cx="5591530" cy="64690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50" y="539085"/>
            <a:ext cx="6229349" cy="601887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 переводе с греческого «сопровождающий ребенка»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" y="57280"/>
            <a:ext cx="11922384" cy="1325563"/>
          </a:xfrm>
        </p:spPr>
        <p:txBody>
          <a:bodyPr>
            <a:noAutofit/>
          </a:bodyPr>
          <a:lstStyle/>
          <a:p>
            <a:pPr algn="ctr"/>
            <a:r>
              <a:rPr lang="ru-RU" sz="6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принадлежности </a:t>
            </a:r>
            <a:endParaRPr lang="ru-RU" sz="6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0" y="1382843"/>
            <a:ext cx="5620318" cy="3571875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537277" y="1382843"/>
            <a:ext cx="5513695" cy="5196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Диптих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деревянная дощечка покрытая воском</a:t>
            </a:r>
            <a:endParaRPr lang="ru-RU" sz="4400" dirty="0" smtClean="0"/>
          </a:p>
          <a:p>
            <a:pPr marL="0" indent="0">
              <a:buNone/>
            </a:pPr>
            <a: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 для письма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0" y="5156865"/>
            <a:ext cx="5620317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5" y="758303"/>
            <a:ext cx="5076825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82" y="-531742"/>
            <a:ext cx="4445000" cy="444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320" y="2597813"/>
            <a:ext cx="4924425" cy="3276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3" y="4261513"/>
            <a:ext cx="1838325" cy="1619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796" y="320125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87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«...Только благодаря образованию человек становится самым прекрасным и самым божественным из существ; невежда же - самое дикое создание из всех существующих на земле...» Платон</vt:lpstr>
      <vt:lpstr>Презентация PowerPoint</vt:lpstr>
      <vt:lpstr>В афинских школах…</vt:lpstr>
      <vt:lpstr>Вопрос к уроку</vt:lpstr>
      <vt:lpstr>Презентация PowerPoint</vt:lpstr>
      <vt:lpstr>Презентация PowerPoint</vt:lpstr>
      <vt:lpstr>Презентация PowerPoint</vt:lpstr>
      <vt:lpstr>Письменные принадлежности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Иришка</dc:creator>
  <cp:lastModifiedBy>RePack by Diakov</cp:lastModifiedBy>
  <cp:revision>49</cp:revision>
  <dcterms:created xsi:type="dcterms:W3CDTF">2014-02-16T10:22:55Z</dcterms:created>
  <dcterms:modified xsi:type="dcterms:W3CDTF">2015-10-04T11:38:49Z</dcterms:modified>
</cp:coreProperties>
</file>