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3" r:id="rId4"/>
    <p:sldId id="270" r:id="rId5"/>
    <p:sldId id="274" r:id="rId6"/>
    <p:sldId id="260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660066"/>
    <a:srgbClr val="FFFF99"/>
    <a:srgbClr val="FFFF00"/>
    <a:srgbClr val="FFFF66"/>
    <a:srgbClr val="000066"/>
    <a:srgbClr val="8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5" autoAdjust="0"/>
    <p:restoredTop sz="94660"/>
  </p:normalViewPr>
  <p:slideViewPr>
    <p:cSldViewPr>
      <p:cViewPr varScale="1">
        <p:scale>
          <a:sx n="65" d="100"/>
          <a:sy n="65" d="100"/>
        </p:scale>
        <p:origin x="-4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BDE94-2B1E-4A09-81F0-6FF1605B820B}" type="datetimeFigureOut">
              <a:rPr lang="ru-RU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5F14F-4B8B-45D8-8B89-3312FCAA43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E1636-0372-4815-A4CF-5C5A3D51C9A6}" type="datetimeFigureOut">
              <a:rPr lang="ru-RU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712D3-FEDD-4C1E-A0AD-360AA404D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F2CDA-27DC-41D7-8EC3-C57B228B5C2A}" type="datetimeFigureOut">
              <a:rPr lang="ru-RU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DF60D-34E8-4E74-8043-467C569FD3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C4AF4-BBDE-484A-AD1A-EB3B23E3EF03}" type="datetimeFigureOut">
              <a:rPr lang="ru-RU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2F284-28DE-4E71-AF48-1A3C4661A1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42312-E267-46E1-B781-F1C216AE36FB}" type="datetimeFigureOut">
              <a:rPr lang="ru-RU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B7952-BA16-4065-A7A8-37391AE8AD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E8D13-59E8-42D6-BC7F-34FD7390A6BF}" type="datetimeFigureOut">
              <a:rPr lang="ru-RU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4138B-148F-4300-AD85-F88F9FC4C9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14D94-A366-4380-9ABD-D0D2D48485E8}" type="datetimeFigureOut">
              <a:rPr lang="ru-RU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E1F11-B018-453C-AB00-0090415FA7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147D9-7829-4B07-92A6-3193ABDA0797}" type="datetimeFigureOut">
              <a:rPr lang="ru-RU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79334-1C79-4E41-8FA0-AD0F8D25D1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35024-856E-48DA-9763-70E80994967C}" type="datetimeFigureOut">
              <a:rPr lang="ru-RU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5F4DB-E75A-4C2E-99DD-EC3A0FD103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D4BDE-46CD-46C3-A693-8C8925E059F0}" type="datetimeFigureOut">
              <a:rPr lang="ru-RU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266AB-4CD6-4E80-ABD5-5F68A4AD48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75715-15D7-414F-8082-32A899865787}" type="datetimeFigureOut">
              <a:rPr lang="ru-RU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F0A51-239A-40C4-8D99-D08FFB8C7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126EE9-6217-4D3F-9EFC-C3E201BB79C7}" type="datetimeFigureOut">
              <a:rPr lang="ru-RU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0258B3-50C0-4C8D-81D7-BBC8C3E43D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412776"/>
            <a:ext cx="7992888" cy="317009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Открытый урок</a:t>
            </a:r>
          </a:p>
          <a:p>
            <a:pPr algn="ctr">
              <a:defRPr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«Русский народный танец.</a:t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Введение в образовательную программу»</a:t>
            </a:r>
          </a:p>
          <a:p>
            <a:pPr algn="ctr">
              <a:defRPr/>
            </a:pPr>
            <a:endParaRPr lang="ru-RU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3848" y="3933056"/>
            <a:ext cx="5400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>
              <a:defRPr/>
            </a:pP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>
              <a:defRPr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Педагог дополнительного образования Портнягина Екатерина Ивановна 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476672"/>
            <a:ext cx="72008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Муниципальное учреждение дополнительного образования</a:t>
            </a:r>
            <a:b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«Центр дополнительного образования детей №12 «Виктория»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988840"/>
            <a:ext cx="8280920" cy="224676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Aft>
                <a:spcPts val="0"/>
              </a:spcAft>
              <a:defRPr/>
            </a:pPr>
            <a:endParaRPr lang="ru-RU" sz="4000" b="1" u="sng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  <a:defRPr/>
            </a:pPr>
            <a:r>
              <a:rPr lang="ru-RU" sz="6000" b="1" u="sng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Хореография – это …</a:t>
            </a:r>
            <a:endParaRPr lang="ru-RU" sz="6000" b="1" u="sng" spc="5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  <a:defRPr/>
            </a:pPr>
            <a:endParaRPr lang="ru-RU" sz="40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ea typeface="Times New Roman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1359988973_image_7.jpg"/>
          <p:cNvPicPr>
            <a:picLocks noChangeAspect="1"/>
          </p:cNvPicPr>
          <p:nvPr/>
        </p:nvPicPr>
        <p:blipFill>
          <a:blip r:embed="rId2" cstate="print"/>
          <a:srcRect l="3509" t="3779" r="3509" b="6785"/>
          <a:stretch>
            <a:fillRect/>
          </a:stretch>
        </p:blipFill>
        <p:spPr>
          <a:xfrm>
            <a:off x="611560" y="476672"/>
            <a:ext cx="387017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Ballet-ballet-34359980-991-7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88640"/>
            <a:ext cx="4047404" cy="3148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 descr="Des-vetements-de-grande-marque-impregnes-de-produits-toxiqu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140968"/>
            <a:ext cx="4329675" cy="324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 descr="NathanKathrynRumba091130-09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3645024"/>
            <a:ext cx="3849083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Russi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836712"/>
            <a:ext cx="8621366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76672"/>
            <a:ext cx="1518919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костю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476672"/>
            <a:ext cx="3096344" cy="5811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сапог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3933056"/>
            <a:ext cx="1728192" cy="2540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75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8478480" cy="5904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16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Педагоги</cp:lastModifiedBy>
  <cp:revision>73</cp:revision>
  <dcterms:created xsi:type="dcterms:W3CDTF">2012-05-09T15:29:49Z</dcterms:created>
  <dcterms:modified xsi:type="dcterms:W3CDTF">2015-10-09T07:19:04Z</dcterms:modified>
</cp:coreProperties>
</file>