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66" r:id="rId3"/>
    <p:sldId id="289" r:id="rId4"/>
    <p:sldId id="290" r:id="rId5"/>
    <p:sldId id="269" r:id="rId6"/>
    <p:sldId id="276" r:id="rId7"/>
    <p:sldId id="278" r:id="rId8"/>
    <p:sldId id="279" r:id="rId9"/>
    <p:sldId id="280" r:id="rId10"/>
    <p:sldId id="296" r:id="rId11"/>
    <p:sldId id="259" r:id="rId12"/>
    <p:sldId id="298" r:id="rId13"/>
    <p:sldId id="299" r:id="rId14"/>
    <p:sldId id="300" r:id="rId15"/>
    <p:sldId id="263" r:id="rId16"/>
    <p:sldId id="264" r:id="rId17"/>
    <p:sldId id="302" r:id="rId18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FDF9A1"/>
    <a:srgbClr val="990099"/>
    <a:srgbClr val="A3FBFB"/>
    <a:srgbClr val="D6FEA0"/>
    <a:srgbClr val="025198"/>
    <a:srgbClr val="FFCCFF"/>
    <a:srgbClr val="00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012" autoAdjust="0"/>
    <p:restoredTop sz="94652" autoAdjust="0"/>
  </p:normalViewPr>
  <p:slideViewPr>
    <p:cSldViewPr>
      <p:cViewPr>
        <p:scale>
          <a:sx n="75" d="100"/>
          <a:sy n="75" d="100"/>
        </p:scale>
        <p:origin x="-1158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5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#6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8029DD-6C85-41A1-B114-10F69A8A61AD}" type="doc">
      <dgm:prSet loTypeId="urn:microsoft.com/office/officeart/2005/8/layout/radial6" loCatId="relationship" qsTypeId="urn:microsoft.com/office/officeart/2005/8/quickstyle/simple1#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F67C04BE-886A-41DA-97D9-0EA74EC92C1F}">
      <dgm:prSet phldrT="[Текст]"/>
      <dgm:spPr>
        <a:solidFill>
          <a:srgbClr val="FF0000"/>
        </a:solidFill>
        <a:ln>
          <a:solidFill>
            <a:schemeClr val="tx1"/>
          </a:solidFill>
        </a:ln>
      </dgm:spPr>
      <dgm:t>
        <a:bodyPr/>
        <a:lstStyle/>
        <a:p>
          <a:r>
            <a:rPr lang="ru-RU" dirty="0" smtClean="0"/>
            <a:t>Виды  УУД</a:t>
          </a:r>
          <a:endParaRPr lang="ru-RU" dirty="0"/>
        </a:p>
      </dgm:t>
    </dgm:pt>
    <dgm:pt modelId="{E05C0372-1E85-4B89-87E0-7C0FFF9D0E85}" type="parTrans" cxnId="{132B4A08-A208-4626-B414-087837C293BF}">
      <dgm:prSet/>
      <dgm:spPr/>
      <dgm:t>
        <a:bodyPr/>
        <a:lstStyle/>
        <a:p>
          <a:endParaRPr lang="ru-RU"/>
        </a:p>
      </dgm:t>
    </dgm:pt>
    <dgm:pt modelId="{4B790FC2-4E61-4BAB-9941-5B76CA5D1164}" type="sibTrans" cxnId="{132B4A08-A208-4626-B414-087837C293BF}">
      <dgm:prSet/>
      <dgm:spPr/>
      <dgm:t>
        <a:bodyPr/>
        <a:lstStyle/>
        <a:p>
          <a:endParaRPr lang="ru-RU"/>
        </a:p>
      </dgm:t>
    </dgm:pt>
    <dgm:pt modelId="{E7318BEA-E737-46B8-B9E6-C64C42E3758F}">
      <dgm:prSet phldrT="[Текст]" custT="1"/>
      <dgm:spPr>
        <a:solidFill>
          <a:srgbClr val="00B050"/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2000" b="1" dirty="0" smtClean="0">
              <a:solidFill>
                <a:srgbClr val="000000"/>
              </a:solidFill>
            </a:rPr>
            <a:t>личностные</a:t>
          </a:r>
          <a:endParaRPr lang="ru-RU" sz="2000" b="1" dirty="0">
            <a:solidFill>
              <a:srgbClr val="000000"/>
            </a:solidFill>
          </a:endParaRPr>
        </a:p>
      </dgm:t>
    </dgm:pt>
    <dgm:pt modelId="{951CAD95-BC37-4C6F-A0DA-0A2713713971}" type="parTrans" cxnId="{C52FCFCE-D947-4A49-97AB-17C165584649}">
      <dgm:prSet/>
      <dgm:spPr/>
      <dgm:t>
        <a:bodyPr/>
        <a:lstStyle/>
        <a:p>
          <a:endParaRPr lang="ru-RU"/>
        </a:p>
      </dgm:t>
    </dgm:pt>
    <dgm:pt modelId="{64451B82-1439-4631-A49D-3CBBA553CFA1}" type="sibTrans" cxnId="{C52FCFCE-D947-4A49-97AB-17C165584649}">
      <dgm:prSet/>
      <dgm:spPr/>
      <dgm:t>
        <a:bodyPr/>
        <a:lstStyle/>
        <a:p>
          <a:endParaRPr lang="ru-RU"/>
        </a:p>
      </dgm:t>
    </dgm:pt>
    <dgm:pt modelId="{D255A1AE-FDE0-4201-BDCC-37C22F3A9B76}">
      <dgm:prSet phldrT="[Текст]" custT="1"/>
      <dgm:spPr>
        <a:solidFill>
          <a:srgbClr val="990099"/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2000" b="1" dirty="0" smtClean="0">
              <a:solidFill>
                <a:srgbClr val="000000"/>
              </a:solidFill>
            </a:rPr>
            <a:t>регулятивные</a:t>
          </a:r>
          <a:endParaRPr lang="ru-RU" sz="2000" b="1" dirty="0">
            <a:solidFill>
              <a:srgbClr val="000000"/>
            </a:solidFill>
          </a:endParaRPr>
        </a:p>
      </dgm:t>
    </dgm:pt>
    <dgm:pt modelId="{FB0BE032-364A-496C-9C09-CF562DF79A44}" type="parTrans" cxnId="{FF71855B-7A09-4743-AFB5-AF8B9010908C}">
      <dgm:prSet/>
      <dgm:spPr/>
      <dgm:t>
        <a:bodyPr/>
        <a:lstStyle/>
        <a:p>
          <a:endParaRPr lang="ru-RU"/>
        </a:p>
      </dgm:t>
    </dgm:pt>
    <dgm:pt modelId="{E9997DAD-CB0F-4D52-BACC-AEC9B9CF0411}" type="sibTrans" cxnId="{FF71855B-7A09-4743-AFB5-AF8B9010908C}">
      <dgm:prSet/>
      <dgm:spPr/>
      <dgm:t>
        <a:bodyPr/>
        <a:lstStyle/>
        <a:p>
          <a:endParaRPr lang="ru-RU"/>
        </a:p>
      </dgm:t>
    </dgm:pt>
    <dgm:pt modelId="{0CE133C8-D0CC-4336-9E42-6D856A0CE628}">
      <dgm:prSet phldrT="[Текст]" custT="1"/>
      <dgm:spPr>
        <a:solidFill>
          <a:srgbClr val="025198"/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2000" b="1" dirty="0" smtClean="0">
              <a:solidFill>
                <a:srgbClr val="000000"/>
              </a:solidFill>
            </a:rPr>
            <a:t>познавательные</a:t>
          </a:r>
          <a:endParaRPr lang="ru-RU" sz="2000" b="1" dirty="0">
            <a:solidFill>
              <a:srgbClr val="000000"/>
            </a:solidFill>
          </a:endParaRPr>
        </a:p>
      </dgm:t>
    </dgm:pt>
    <dgm:pt modelId="{AC8F2476-9462-4085-8D1E-8A49C8B8FF9C}" type="parTrans" cxnId="{04C5D884-613C-4B98-8E33-FFAC2CB51F08}">
      <dgm:prSet/>
      <dgm:spPr/>
      <dgm:t>
        <a:bodyPr/>
        <a:lstStyle/>
        <a:p>
          <a:endParaRPr lang="ru-RU"/>
        </a:p>
      </dgm:t>
    </dgm:pt>
    <dgm:pt modelId="{B9ED750F-D04B-4E88-8EF7-746E6B171956}" type="sibTrans" cxnId="{04C5D884-613C-4B98-8E33-FFAC2CB51F08}">
      <dgm:prSet/>
      <dgm:spPr/>
      <dgm:t>
        <a:bodyPr/>
        <a:lstStyle/>
        <a:p>
          <a:endParaRPr lang="ru-RU"/>
        </a:p>
      </dgm:t>
    </dgm:pt>
    <dgm:pt modelId="{B6D3FCB2-1866-414B-9B40-DFE2D7B69A8B}">
      <dgm:prSet phldrT="[Текст]" custT="1"/>
      <dgm:spPr>
        <a:solidFill>
          <a:srgbClr val="FF00FF"/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2000" b="1" dirty="0" smtClean="0">
              <a:solidFill>
                <a:srgbClr val="000000"/>
              </a:solidFill>
            </a:rPr>
            <a:t>коммуникативные</a:t>
          </a:r>
          <a:endParaRPr lang="ru-RU" sz="2000" b="1" dirty="0">
            <a:solidFill>
              <a:srgbClr val="000000"/>
            </a:solidFill>
          </a:endParaRPr>
        </a:p>
      </dgm:t>
    </dgm:pt>
    <dgm:pt modelId="{14A41BBF-05CE-4089-B781-0AF9A13D6392}" type="parTrans" cxnId="{7C73F9C3-AB5C-4E16-8338-5EC0D5D4FCB2}">
      <dgm:prSet/>
      <dgm:spPr/>
      <dgm:t>
        <a:bodyPr/>
        <a:lstStyle/>
        <a:p>
          <a:endParaRPr lang="ru-RU"/>
        </a:p>
      </dgm:t>
    </dgm:pt>
    <dgm:pt modelId="{D36658BD-94A9-4BD5-B619-E8DD04C8E320}" type="sibTrans" cxnId="{7C73F9C3-AB5C-4E16-8338-5EC0D5D4FCB2}">
      <dgm:prSet/>
      <dgm:spPr/>
      <dgm:t>
        <a:bodyPr/>
        <a:lstStyle/>
        <a:p>
          <a:endParaRPr lang="ru-RU"/>
        </a:p>
      </dgm:t>
    </dgm:pt>
    <dgm:pt modelId="{A991910C-CACC-4F63-9F1C-19F585933408}">
      <dgm:prSet/>
      <dgm:spPr/>
      <dgm:t>
        <a:bodyPr/>
        <a:lstStyle/>
        <a:p>
          <a:endParaRPr lang="ru-RU"/>
        </a:p>
      </dgm:t>
    </dgm:pt>
    <dgm:pt modelId="{378BF8DB-8FB7-45E7-A25D-D425F1A47E59}" type="parTrans" cxnId="{B3F9784B-139F-4913-9D3B-82CBD94F2402}">
      <dgm:prSet/>
      <dgm:spPr/>
      <dgm:t>
        <a:bodyPr/>
        <a:lstStyle/>
        <a:p>
          <a:endParaRPr lang="ru-RU"/>
        </a:p>
      </dgm:t>
    </dgm:pt>
    <dgm:pt modelId="{8D868F52-CD98-4CA7-8D6D-3082C0C9513D}" type="sibTrans" cxnId="{B3F9784B-139F-4913-9D3B-82CBD94F2402}">
      <dgm:prSet/>
      <dgm:spPr/>
      <dgm:t>
        <a:bodyPr/>
        <a:lstStyle/>
        <a:p>
          <a:endParaRPr lang="ru-RU"/>
        </a:p>
      </dgm:t>
    </dgm:pt>
    <dgm:pt modelId="{F830613B-84B7-4BE5-8173-4F82433F5306}" type="pres">
      <dgm:prSet presAssocID="{268029DD-6C85-41A1-B114-10F69A8A61A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FACF8A9-F75B-4E96-9E7D-7720C0E96538}" type="pres">
      <dgm:prSet presAssocID="{F67C04BE-886A-41DA-97D9-0EA74EC92C1F}" presName="centerShape" presStyleLbl="node0" presStyleIdx="0" presStyleCnt="1"/>
      <dgm:spPr/>
      <dgm:t>
        <a:bodyPr/>
        <a:lstStyle/>
        <a:p>
          <a:endParaRPr lang="ru-RU"/>
        </a:p>
      </dgm:t>
    </dgm:pt>
    <dgm:pt modelId="{CB92A2BE-EEF4-44BF-B63C-18A23DAD4470}" type="pres">
      <dgm:prSet presAssocID="{E7318BEA-E737-46B8-B9E6-C64C42E3758F}" presName="node" presStyleLbl="node1" presStyleIdx="0" presStyleCnt="4" custScaleX="219991" custScaleY="92542" custRadScaleRad="103201" custRadScaleInc="-31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C869E5-56CB-4B02-9B97-EF77168830F7}" type="pres">
      <dgm:prSet presAssocID="{E7318BEA-E737-46B8-B9E6-C64C42E3758F}" presName="dummy" presStyleCnt="0"/>
      <dgm:spPr/>
    </dgm:pt>
    <dgm:pt modelId="{9F6F58E7-CF76-40CB-9468-CAAD5E712D3F}" type="pres">
      <dgm:prSet presAssocID="{64451B82-1439-4631-A49D-3CBBA553CFA1}" presName="sibTrans" presStyleLbl="sibTrans2D1" presStyleIdx="0" presStyleCnt="4"/>
      <dgm:spPr/>
      <dgm:t>
        <a:bodyPr/>
        <a:lstStyle/>
        <a:p>
          <a:endParaRPr lang="ru-RU"/>
        </a:p>
      </dgm:t>
    </dgm:pt>
    <dgm:pt modelId="{78343E6C-5069-4595-8C21-27A2DDA21820}" type="pres">
      <dgm:prSet presAssocID="{D255A1AE-FDE0-4201-BDCC-37C22F3A9B76}" presName="node" presStyleLbl="node1" presStyleIdx="1" presStyleCnt="4" custScaleX="214539" custScaleY="106871" custRadScaleRad="164428" custRadScaleInc="5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4F3973-D7E4-40F0-8DC1-8F71805EC08F}" type="pres">
      <dgm:prSet presAssocID="{D255A1AE-FDE0-4201-BDCC-37C22F3A9B76}" presName="dummy" presStyleCnt="0"/>
      <dgm:spPr/>
    </dgm:pt>
    <dgm:pt modelId="{C929B171-47E6-4C1F-A794-36C810CCD363}" type="pres">
      <dgm:prSet presAssocID="{E9997DAD-CB0F-4D52-BACC-AEC9B9CF0411}" presName="sibTrans" presStyleLbl="sibTrans2D1" presStyleIdx="1" presStyleCnt="4"/>
      <dgm:spPr/>
      <dgm:t>
        <a:bodyPr/>
        <a:lstStyle/>
        <a:p>
          <a:endParaRPr lang="ru-RU"/>
        </a:p>
      </dgm:t>
    </dgm:pt>
    <dgm:pt modelId="{313D2207-F94F-47B9-9622-9981FFA95ABD}" type="pres">
      <dgm:prSet presAssocID="{0CE133C8-D0CC-4336-9E42-6D856A0CE628}" presName="node" presStyleLbl="node1" presStyleIdx="2" presStyleCnt="4" custScaleX="241606" custScaleY="89004" custRadScaleRad="99688" custRadScaleInc="28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B29FCB-E528-4BE3-A79A-793FCCF4FB86}" type="pres">
      <dgm:prSet presAssocID="{0CE133C8-D0CC-4336-9E42-6D856A0CE628}" presName="dummy" presStyleCnt="0"/>
      <dgm:spPr/>
    </dgm:pt>
    <dgm:pt modelId="{681535B0-5FEF-4AC7-85B4-D15E0DC226EB}" type="pres">
      <dgm:prSet presAssocID="{B9ED750F-D04B-4E88-8EF7-746E6B171956}" presName="sibTrans" presStyleLbl="sibTrans2D1" presStyleIdx="2" presStyleCnt="4"/>
      <dgm:spPr/>
      <dgm:t>
        <a:bodyPr/>
        <a:lstStyle/>
        <a:p>
          <a:endParaRPr lang="ru-RU"/>
        </a:p>
      </dgm:t>
    </dgm:pt>
    <dgm:pt modelId="{2EC953A7-5D9C-4C5C-B7E7-E2109D530BE9}" type="pres">
      <dgm:prSet presAssocID="{B6D3FCB2-1866-414B-9B40-DFE2D7B69A8B}" presName="node" presStyleLbl="node1" presStyleIdx="3" presStyleCnt="4" custScaleX="203758" custScaleY="104119" custRadScaleRad="119160" custRadScaleInc="-1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1279FE-B7F5-4265-BB47-BD09F0F28A96}" type="pres">
      <dgm:prSet presAssocID="{B6D3FCB2-1866-414B-9B40-DFE2D7B69A8B}" presName="dummy" presStyleCnt="0"/>
      <dgm:spPr/>
    </dgm:pt>
    <dgm:pt modelId="{8FAB6230-C742-4827-839C-0E29FD518F5C}" type="pres">
      <dgm:prSet presAssocID="{D36658BD-94A9-4BD5-B619-E8DD04C8E320}" presName="sibTrans" presStyleLbl="sibTrans2D1" presStyleIdx="3" presStyleCnt="4"/>
      <dgm:spPr/>
      <dgm:t>
        <a:bodyPr/>
        <a:lstStyle/>
        <a:p>
          <a:endParaRPr lang="ru-RU"/>
        </a:p>
      </dgm:t>
    </dgm:pt>
  </dgm:ptLst>
  <dgm:cxnLst>
    <dgm:cxn modelId="{C52FCFCE-D947-4A49-97AB-17C165584649}" srcId="{F67C04BE-886A-41DA-97D9-0EA74EC92C1F}" destId="{E7318BEA-E737-46B8-B9E6-C64C42E3758F}" srcOrd="0" destOrd="0" parTransId="{951CAD95-BC37-4C6F-A0DA-0A2713713971}" sibTransId="{64451B82-1439-4631-A49D-3CBBA553CFA1}"/>
    <dgm:cxn modelId="{3A105214-EFA3-4E75-A997-627545FD35B1}" type="presOf" srcId="{D36658BD-94A9-4BD5-B619-E8DD04C8E320}" destId="{8FAB6230-C742-4827-839C-0E29FD518F5C}" srcOrd="0" destOrd="0" presId="urn:microsoft.com/office/officeart/2005/8/layout/radial6"/>
    <dgm:cxn modelId="{BA7AEACB-A31C-4E3A-9F93-26B86B91D684}" type="presOf" srcId="{E9997DAD-CB0F-4D52-BACC-AEC9B9CF0411}" destId="{C929B171-47E6-4C1F-A794-36C810CCD363}" srcOrd="0" destOrd="0" presId="urn:microsoft.com/office/officeart/2005/8/layout/radial6"/>
    <dgm:cxn modelId="{B3F9784B-139F-4913-9D3B-82CBD94F2402}" srcId="{268029DD-6C85-41A1-B114-10F69A8A61AD}" destId="{A991910C-CACC-4F63-9F1C-19F585933408}" srcOrd="1" destOrd="0" parTransId="{378BF8DB-8FB7-45E7-A25D-D425F1A47E59}" sibTransId="{8D868F52-CD98-4CA7-8D6D-3082C0C9513D}"/>
    <dgm:cxn modelId="{E309533D-B0A0-4510-87EB-F1127A7DA581}" type="presOf" srcId="{B6D3FCB2-1866-414B-9B40-DFE2D7B69A8B}" destId="{2EC953A7-5D9C-4C5C-B7E7-E2109D530BE9}" srcOrd="0" destOrd="0" presId="urn:microsoft.com/office/officeart/2005/8/layout/radial6"/>
    <dgm:cxn modelId="{254C7247-31E5-4832-A57D-3B60A7E6B495}" type="presOf" srcId="{B9ED750F-D04B-4E88-8EF7-746E6B171956}" destId="{681535B0-5FEF-4AC7-85B4-D15E0DC226EB}" srcOrd="0" destOrd="0" presId="urn:microsoft.com/office/officeart/2005/8/layout/radial6"/>
    <dgm:cxn modelId="{7C73F9C3-AB5C-4E16-8338-5EC0D5D4FCB2}" srcId="{F67C04BE-886A-41DA-97D9-0EA74EC92C1F}" destId="{B6D3FCB2-1866-414B-9B40-DFE2D7B69A8B}" srcOrd="3" destOrd="0" parTransId="{14A41BBF-05CE-4089-B781-0AF9A13D6392}" sibTransId="{D36658BD-94A9-4BD5-B619-E8DD04C8E320}"/>
    <dgm:cxn modelId="{EC8C8A09-A22F-408E-90E9-6801EFC2D60F}" type="presOf" srcId="{F67C04BE-886A-41DA-97D9-0EA74EC92C1F}" destId="{FFACF8A9-F75B-4E96-9E7D-7720C0E96538}" srcOrd="0" destOrd="0" presId="urn:microsoft.com/office/officeart/2005/8/layout/radial6"/>
    <dgm:cxn modelId="{132B4A08-A208-4626-B414-087837C293BF}" srcId="{268029DD-6C85-41A1-B114-10F69A8A61AD}" destId="{F67C04BE-886A-41DA-97D9-0EA74EC92C1F}" srcOrd="0" destOrd="0" parTransId="{E05C0372-1E85-4B89-87E0-7C0FFF9D0E85}" sibTransId="{4B790FC2-4E61-4BAB-9941-5B76CA5D1164}"/>
    <dgm:cxn modelId="{D1ECA509-9DD5-485D-8952-1EE02FB94645}" type="presOf" srcId="{E7318BEA-E737-46B8-B9E6-C64C42E3758F}" destId="{CB92A2BE-EEF4-44BF-B63C-18A23DAD4470}" srcOrd="0" destOrd="0" presId="urn:microsoft.com/office/officeart/2005/8/layout/radial6"/>
    <dgm:cxn modelId="{78A0F176-FA7E-425B-A4DB-09CDFC66F84A}" type="presOf" srcId="{D255A1AE-FDE0-4201-BDCC-37C22F3A9B76}" destId="{78343E6C-5069-4595-8C21-27A2DDA21820}" srcOrd="0" destOrd="0" presId="urn:microsoft.com/office/officeart/2005/8/layout/radial6"/>
    <dgm:cxn modelId="{2FBC8095-85E3-4DAE-AE4C-E9FB061527E8}" type="presOf" srcId="{0CE133C8-D0CC-4336-9E42-6D856A0CE628}" destId="{313D2207-F94F-47B9-9622-9981FFA95ABD}" srcOrd="0" destOrd="0" presId="urn:microsoft.com/office/officeart/2005/8/layout/radial6"/>
    <dgm:cxn modelId="{FF71855B-7A09-4743-AFB5-AF8B9010908C}" srcId="{F67C04BE-886A-41DA-97D9-0EA74EC92C1F}" destId="{D255A1AE-FDE0-4201-BDCC-37C22F3A9B76}" srcOrd="1" destOrd="0" parTransId="{FB0BE032-364A-496C-9C09-CF562DF79A44}" sibTransId="{E9997DAD-CB0F-4D52-BACC-AEC9B9CF0411}"/>
    <dgm:cxn modelId="{D3080599-D118-43E6-B4EE-BB5CFC7C8774}" type="presOf" srcId="{64451B82-1439-4631-A49D-3CBBA553CFA1}" destId="{9F6F58E7-CF76-40CB-9468-CAAD5E712D3F}" srcOrd="0" destOrd="0" presId="urn:microsoft.com/office/officeart/2005/8/layout/radial6"/>
    <dgm:cxn modelId="{90298D5B-68DB-4CD9-B790-C4F4A72B9F72}" type="presOf" srcId="{268029DD-6C85-41A1-B114-10F69A8A61AD}" destId="{F830613B-84B7-4BE5-8173-4F82433F5306}" srcOrd="0" destOrd="0" presId="urn:microsoft.com/office/officeart/2005/8/layout/radial6"/>
    <dgm:cxn modelId="{04C5D884-613C-4B98-8E33-FFAC2CB51F08}" srcId="{F67C04BE-886A-41DA-97D9-0EA74EC92C1F}" destId="{0CE133C8-D0CC-4336-9E42-6D856A0CE628}" srcOrd="2" destOrd="0" parTransId="{AC8F2476-9462-4085-8D1E-8A49C8B8FF9C}" sibTransId="{B9ED750F-D04B-4E88-8EF7-746E6B171956}"/>
    <dgm:cxn modelId="{FB8EB470-CCC3-4912-8EFA-10669AB50870}" type="presParOf" srcId="{F830613B-84B7-4BE5-8173-4F82433F5306}" destId="{FFACF8A9-F75B-4E96-9E7D-7720C0E96538}" srcOrd="0" destOrd="0" presId="urn:microsoft.com/office/officeart/2005/8/layout/radial6"/>
    <dgm:cxn modelId="{B80DBCDD-B054-4B59-95F4-2BF711DCDAAA}" type="presParOf" srcId="{F830613B-84B7-4BE5-8173-4F82433F5306}" destId="{CB92A2BE-EEF4-44BF-B63C-18A23DAD4470}" srcOrd="1" destOrd="0" presId="urn:microsoft.com/office/officeart/2005/8/layout/radial6"/>
    <dgm:cxn modelId="{3387FCCF-8D77-42D0-BD42-F499EC2A392A}" type="presParOf" srcId="{F830613B-84B7-4BE5-8173-4F82433F5306}" destId="{ECC869E5-56CB-4B02-9B97-EF77168830F7}" srcOrd="2" destOrd="0" presId="urn:microsoft.com/office/officeart/2005/8/layout/radial6"/>
    <dgm:cxn modelId="{7EC478D5-F9B7-4B07-A9E7-2E073518FB00}" type="presParOf" srcId="{F830613B-84B7-4BE5-8173-4F82433F5306}" destId="{9F6F58E7-CF76-40CB-9468-CAAD5E712D3F}" srcOrd="3" destOrd="0" presId="urn:microsoft.com/office/officeart/2005/8/layout/radial6"/>
    <dgm:cxn modelId="{9915BE75-14EE-4A30-8CF5-C54ED202A651}" type="presParOf" srcId="{F830613B-84B7-4BE5-8173-4F82433F5306}" destId="{78343E6C-5069-4595-8C21-27A2DDA21820}" srcOrd="4" destOrd="0" presId="urn:microsoft.com/office/officeart/2005/8/layout/radial6"/>
    <dgm:cxn modelId="{0E34056A-F87C-4314-A270-74CC1C51F754}" type="presParOf" srcId="{F830613B-84B7-4BE5-8173-4F82433F5306}" destId="{F44F3973-D7E4-40F0-8DC1-8F71805EC08F}" srcOrd="5" destOrd="0" presId="urn:microsoft.com/office/officeart/2005/8/layout/radial6"/>
    <dgm:cxn modelId="{FD6C3ADC-DCC3-484D-B090-120EC0A55D6A}" type="presParOf" srcId="{F830613B-84B7-4BE5-8173-4F82433F5306}" destId="{C929B171-47E6-4C1F-A794-36C810CCD363}" srcOrd="6" destOrd="0" presId="urn:microsoft.com/office/officeart/2005/8/layout/radial6"/>
    <dgm:cxn modelId="{349B4BAA-4CA1-4016-ADB7-4F921932E4C3}" type="presParOf" srcId="{F830613B-84B7-4BE5-8173-4F82433F5306}" destId="{313D2207-F94F-47B9-9622-9981FFA95ABD}" srcOrd="7" destOrd="0" presId="urn:microsoft.com/office/officeart/2005/8/layout/radial6"/>
    <dgm:cxn modelId="{D57CCED1-3FA7-4D41-B96A-2E611EFA67A0}" type="presParOf" srcId="{F830613B-84B7-4BE5-8173-4F82433F5306}" destId="{42B29FCB-E528-4BE3-A79A-793FCCF4FB86}" srcOrd="8" destOrd="0" presId="urn:microsoft.com/office/officeart/2005/8/layout/radial6"/>
    <dgm:cxn modelId="{CDFB4B01-074A-49B9-A390-91E06EE9461E}" type="presParOf" srcId="{F830613B-84B7-4BE5-8173-4F82433F5306}" destId="{681535B0-5FEF-4AC7-85B4-D15E0DC226EB}" srcOrd="9" destOrd="0" presId="urn:microsoft.com/office/officeart/2005/8/layout/radial6"/>
    <dgm:cxn modelId="{3F7C52C9-4E14-4C14-93D4-AE7BD221AB8C}" type="presParOf" srcId="{F830613B-84B7-4BE5-8173-4F82433F5306}" destId="{2EC953A7-5D9C-4C5C-B7E7-E2109D530BE9}" srcOrd="10" destOrd="0" presId="urn:microsoft.com/office/officeart/2005/8/layout/radial6"/>
    <dgm:cxn modelId="{A42048F1-6131-4283-9EB7-6C2A7AD3FB42}" type="presParOf" srcId="{F830613B-84B7-4BE5-8173-4F82433F5306}" destId="{281279FE-B7F5-4265-BB47-BD09F0F28A96}" srcOrd="11" destOrd="0" presId="urn:microsoft.com/office/officeart/2005/8/layout/radial6"/>
    <dgm:cxn modelId="{6003ABF3-122F-42D3-B35E-394E977162D7}" type="presParOf" srcId="{F830613B-84B7-4BE5-8173-4F82433F5306}" destId="{8FAB6230-C742-4827-839C-0E29FD518F5C}" srcOrd="12" destOrd="0" presId="urn:microsoft.com/office/officeart/2005/8/layout/radial6"/>
  </dgm:cxnLst>
  <dgm:bg/>
  <dgm:whole/>
  <dgm:extLst>
    <a:ext uri="http://schemas.microsoft.com/office/drawing/2008/diagram"/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E727EFA-CFB5-4211-A546-77B9DE1466BE}" type="doc">
      <dgm:prSet loTypeId="urn:microsoft.com/office/officeart/2005/8/layout/cycle6" loCatId="cycle" qsTypeId="urn:microsoft.com/office/officeart/2005/8/quickstyle/simple1#4" qsCatId="simple" csTypeId="urn:microsoft.com/office/officeart/2005/8/colors/accent1_2#3" csCatId="accent1" phldr="1"/>
      <dgm:spPr/>
      <dgm:t>
        <a:bodyPr/>
        <a:lstStyle/>
        <a:p>
          <a:endParaRPr lang="ru-RU"/>
        </a:p>
      </dgm:t>
    </dgm:pt>
    <dgm:pt modelId="{CDA8061F-D5FA-48BA-9C05-9F33C4B4660C}">
      <dgm:prSet phldrT="[Текст]" custT="1"/>
      <dgm:spPr>
        <a:solidFill>
          <a:srgbClr val="FFCCFF"/>
        </a:solidFill>
        <a:ln>
          <a:solidFill>
            <a:schemeClr val="tx1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100" b="1" dirty="0" smtClean="0">
              <a:solidFill>
                <a:schemeClr val="tx1"/>
              </a:solidFill>
            </a:rPr>
            <a:t>планирование учебного сотрудничества с учителем и сверстниками</a:t>
          </a:r>
          <a:endParaRPr lang="ru-RU" sz="1100" b="1" dirty="0">
            <a:solidFill>
              <a:schemeClr val="tx1"/>
            </a:solidFill>
          </a:endParaRPr>
        </a:p>
      </dgm:t>
    </dgm:pt>
    <dgm:pt modelId="{6DA6BC1B-404B-4402-B7C1-BB174877A352}" type="parTrans" cxnId="{9DAA7384-71F0-447E-A543-E534C2F203C1}">
      <dgm:prSet/>
      <dgm:spPr/>
      <dgm:t>
        <a:bodyPr/>
        <a:lstStyle/>
        <a:p>
          <a:endParaRPr lang="ru-RU"/>
        </a:p>
      </dgm:t>
    </dgm:pt>
    <dgm:pt modelId="{7C78972E-25D1-41C4-8A75-B1735AF6A3FC}" type="sibTrans" cxnId="{9DAA7384-71F0-447E-A543-E534C2F203C1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34F1D0BB-9684-4EAF-BB22-8C41A458DF89}">
      <dgm:prSet phldrT="[Текст]" custT="1"/>
      <dgm:spPr>
        <a:solidFill>
          <a:srgbClr val="FFCCFF"/>
        </a:solidFill>
        <a:ln>
          <a:solidFill>
            <a:schemeClr val="tx1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100" b="1" dirty="0" smtClean="0">
              <a:solidFill>
                <a:schemeClr val="tx1"/>
              </a:solidFill>
            </a:rPr>
            <a:t>разрешение конфликтов</a:t>
          </a:r>
          <a:endParaRPr lang="ru-RU" sz="1100" b="1" dirty="0">
            <a:solidFill>
              <a:schemeClr val="tx1"/>
            </a:solidFill>
          </a:endParaRPr>
        </a:p>
      </dgm:t>
    </dgm:pt>
    <dgm:pt modelId="{E6DCAFB8-BB65-4F50-8D38-A8D9F7060EE6}" type="parTrans" cxnId="{72383EC1-50E1-422D-AA71-5DFA88CA9A94}">
      <dgm:prSet/>
      <dgm:spPr/>
      <dgm:t>
        <a:bodyPr/>
        <a:lstStyle/>
        <a:p>
          <a:endParaRPr lang="ru-RU"/>
        </a:p>
      </dgm:t>
    </dgm:pt>
    <dgm:pt modelId="{66C2E842-E8FE-43C8-AA2C-F5A6DCB0D5DF}" type="sibTrans" cxnId="{72383EC1-50E1-422D-AA71-5DFA88CA9A94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79D6660F-3BCE-4C06-B563-ABBBE60A9B37}">
      <dgm:prSet phldrT="[Текст]" custT="1"/>
      <dgm:spPr>
        <a:solidFill>
          <a:srgbClr val="FFCCFF"/>
        </a:solidFill>
        <a:ln>
          <a:solidFill>
            <a:schemeClr val="tx1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100" b="1" dirty="0" smtClean="0">
              <a:solidFill>
                <a:schemeClr val="tx1"/>
              </a:solidFill>
            </a:rPr>
            <a:t>постановка вопросов — инициативное сотрудничество</a:t>
          </a:r>
          <a:endParaRPr lang="ru-RU" sz="1100" b="1" dirty="0">
            <a:solidFill>
              <a:schemeClr val="tx1"/>
            </a:solidFill>
          </a:endParaRPr>
        </a:p>
      </dgm:t>
    </dgm:pt>
    <dgm:pt modelId="{5DC1C880-A4D0-4866-A893-668DD8F8040E}" type="parTrans" cxnId="{C27F8CA0-3904-4C79-8057-C326B122EB78}">
      <dgm:prSet/>
      <dgm:spPr/>
      <dgm:t>
        <a:bodyPr/>
        <a:lstStyle/>
        <a:p>
          <a:endParaRPr lang="ru-RU"/>
        </a:p>
      </dgm:t>
    </dgm:pt>
    <dgm:pt modelId="{9E004C6E-552C-4299-88F6-41FCBF6CCD39}" type="sibTrans" cxnId="{C27F8CA0-3904-4C79-8057-C326B122EB78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4901B45D-83B7-4710-9D5F-BCB50B5DBDE7}">
      <dgm:prSet custT="1"/>
      <dgm:spPr>
        <a:solidFill>
          <a:srgbClr val="FFCCFF"/>
        </a:solidFill>
        <a:ln>
          <a:solidFill>
            <a:schemeClr val="tx1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100" b="1" dirty="0" smtClean="0">
              <a:solidFill>
                <a:schemeClr val="tx1"/>
              </a:solidFill>
            </a:rPr>
            <a:t>управление поведением партнёра</a:t>
          </a:r>
          <a:endParaRPr lang="ru-RU" sz="1100" b="1" dirty="0">
            <a:solidFill>
              <a:schemeClr val="tx1"/>
            </a:solidFill>
          </a:endParaRPr>
        </a:p>
      </dgm:t>
    </dgm:pt>
    <dgm:pt modelId="{79EDD6D9-DE5A-46D3-A5DD-A1F952B8F92A}" type="parTrans" cxnId="{6EE704D4-32F5-4475-9AED-BE5107D97FC5}">
      <dgm:prSet/>
      <dgm:spPr/>
      <dgm:t>
        <a:bodyPr/>
        <a:lstStyle/>
        <a:p>
          <a:endParaRPr lang="ru-RU"/>
        </a:p>
      </dgm:t>
    </dgm:pt>
    <dgm:pt modelId="{69B1A502-7872-4111-A6BE-5EC325352876}" type="sibTrans" cxnId="{6EE704D4-32F5-4475-9AED-BE5107D97FC5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1BB2F1AE-F0AF-4982-B831-074480F5DBE8}">
      <dgm:prSet custT="1"/>
      <dgm:spPr>
        <a:solidFill>
          <a:srgbClr val="FFCCFF"/>
        </a:solidFill>
        <a:ln>
          <a:solidFill>
            <a:schemeClr val="tx1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000" b="1" dirty="0" smtClean="0">
              <a:solidFill>
                <a:schemeClr val="tx1"/>
              </a:solidFill>
            </a:rPr>
            <a:t>умение с </a:t>
          </a:r>
          <a:r>
            <a:rPr lang="ru-RU" sz="1100" b="1" dirty="0" smtClean="0">
              <a:solidFill>
                <a:schemeClr val="tx1"/>
              </a:solidFill>
            </a:rPr>
            <a:t>достаточной полнотой и точностью выражать свои мысли</a:t>
          </a:r>
          <a:endParaRPr lang="ru-RU" sz="1100" b="1" dirty="0">
            <a:solidFill>
              <a:schemeClr val="tx1"/>
            </a:solidFill>
          </a:endParaRPr>
        </a:p>
      </dgm:t>
    </dgm:pt>
    <dgm:pt modelId="{D09DA65C-96C1-424D-84AE-7B09FA908301}" type="parTrans" cxnId="{15832167-6799-45EF-BD75-5DF023A49A95}">
      <dgm:prSet/>
      <dgm:spPr/>
      <dgm:t>
        <a:bodyPr/>
        <a:lstStyle/>
        <a:p>
          <a:endParaRPr lang="ru-RU"/>
        </a:p>
      </dgm:t>
    </dgm:pt>
    <dgm:pt modelId="{AE7DCF93-E37B-4C5F-A4AE-3E1E82139B8E}" type="sibTrans" cxnId="{15832167-6799-45EF-BD75-5DF023A49A95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FCA5F72C-365C-4D54-9E39-262A3236AEDB}" type="pres">
      <dgm:prSet presAssocID="{1E727EFA-CFB5-4211-A546-77B9DE1466B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AAF511F-EE5A-4219-858C-1A54F4776139}" type="pres">
      <dgm:prSet presAssocID="{CDA8061F-D5FA-48BA-9C05-9F33C4B4660C}" presName="node" presStyleLbl="node1" presStyleIdx="0" presStyleCnt="5" custRadScaleRad="97267" custRadScaleInc="253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F7F414-CA3C-41B4-82A1-DABBEFA9D6B0}" type="pres">
      <dgm:prSet presAssocID="{CDA8061F-D5FA-48BA-9C05-9F33C4B4660C}" presName="spNode" presStyleCnt="0"/>
      <dgm:spPr/>
    </dgm:pt>
    <dgm:pt modelId="{E8547E03-2894-4293-8232-CCE4038E45C9}" type="pres">
      <dgm:prSet presAssocID="{7C78972E-25D1-41C4-8A75-B1735AF6A3FC}" presName="sibTrans" presStyleLbl="sibTrans1D1" presStyleIdx="0" presStyleCnt="5"/>
      <dgm:spPr/>
      <dgm:t>
        <a:bodyPr/>
        <a:lstStyle/>
        <a:p>
          <a:endParaRPr lang="ru-RU"/>
        </a:p>
      </dgm:t>
    </dgm:pt>
    <dgm:pt modelId="{C255BAA7-698A-47DF-940A-5B4D92329BAC}" type="pres">
      <dgm:prSet presAssocID="{34F1D0BB-9684-4EAF-BB22-8C41A458DF89}" presName="node" presStyleLbl="node1" presStyleIdx="1" presStyleCnt="5" custRadScaleRad="113125" custRadScaleInc="173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7A904C-D8CE-419E-B914-98B3D7485D06}" type="pres">
      <dgm:prSet presAssocID="{34F1D0BB-9684-4EAF-BB22-8C41A458DF89}" presName="spNode" presStyleCnt="0"/>
      <dgm:spPr/>
    </dgm:pt>
    <dgm:pt modelId="{C8D84B36-2486-4377-B3CA-C4942A70405E}" type="pres">
      <dgm:prSet presAssocID="{66C2E842-E8FE-43C8-AA2C-F5A6DCB0D5DF}" presName="sibTrans" presStyleLbl="sibTrans1D1" presStyleIdx="1" presStyleCnt="5"/>
      <dgm:spPr/>
      <dgm:t>
        <a:bodyPr/>
        <a:lstStyle/>
        <a:p>
          <a:endParaRPr lang="ru-RU"/>
        </a:p>
      </dgm:t>
    </dgm:pt>
    <dgm:pt modelId="{1DA8FE78-6FBF-4140-862D-E9B9D90DD075}" type="pres">
      <dgm:prSet presAssocID="{1BB2F1AE-F0AF-4982-B831-074480F5DBE8}" presName="node" presStyleLbl="node1" presStyleIdx="2" presStyleCnt="5" custRadScaleRad="93845" custRadScaleInc="-270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796F8B-DA70-4A43-A48C-9D0BB8554260}" type="pres">
      <dgm:prSet presAssocID="{1BB2F1AE-F0AF-4982-B831-074480F5DBE8}" presName="spNode" presStyleCnt="0"/>
      <dgm:spPr/>
    </dgm:pt>
    <dgm:pt modelId="{712743A7-4AA7-4809-BA41-E8A29AC4CDD2}" type="pres">
      <dgm:prSet presAssocID="{AE7DCF93-E37B-4C5F-A4AE-3E1E82139B8E}" presName="sibTrans" presStyleLbl="sibTrans1D1" presStyleIdx="2" presStyleCnt="5"/>
      <dgm:spPr/>
      <dgm:t>
        <a:bodyPr/>
        <a:lstStyle/>
        <a:p>
          <a:endParaRPr lang="ru-RU"/>
        </a:p>
      </dgm:t>
    </dgm:pt>
    <dgm:pt modelId="{F3B93323-8A2C-43A2-BA44-FA2D6BC07B3C}" type="pres">
      <dgm:prSet presAssocID="{4901B45D-83B7-4710-9D5F-BCB50B5DBDE7}" presName="node" presStyleLbl="node1" presStyleIdx="3" presStyleCnt="5" custRadScaleRad="96350" custRadScaleInc="669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C232C5-D603-4443-95F0-9D8FCCAC0B21}" type="pres">
      <dgm:prSet presAssocID="{4901B45D-83B7-4710-9D5F-BCB50B5DBDE7}" presName="spNode" presStyleCnt="0"/>
      <dgm:spPr/>
    </dgm:pt>
    <dgm:pt modelId="{F9B64687-3F88-4C40-8C25-F214904C6055}" type="pres">
      <dgm:prSet presAssocID="{69B1A502-7872-4111-A6BE-5EC325352876}" presName="sibTrans" presStyleLbl="sibTrans1D1" presStyleIdx="3" presStyleCnt="5"/>
      <dgm:spPr/>
      <dgm:t>
        <a:bodyPr/>
        <a:lstStyle/>
        <a:p>
          <a:endParaRPr lang="ru-RU"/>
        </a:p>
      </dgm:t>
    </dgm:pt>
    <dgm:pt modelId="{71627173-F1E9-47CC-A397-681D4D8E22E4}" type="pres">
      <dgm:prSet presAssocID="{79D6660F-3BCE-4C06-B563-ABBBE60A9B37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3180BC-2099-4BC0-BFCD-3A2F73204E97}" type="pres">
      <dgm:prSet presAssocID="{79D6660F-3BCE-4C06-B563-ABBBE60A9B37}" presName="spNode" presStyleCnt="0"/>
      <dgm:spPr/>
    </dgm:pt>
    <dgm:pt modelId="{43BDE92B-2CDE-4EBB-8BEF-E9672C011D20}" type="pres">
      <dgm:prSet presAssocID="{9E004C6E-552C-4299-88F6-41FCBF6CCD39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741F3FEC-B1B8-440D-BF82-F7DFEB889EDF}" type="presOf" srcId="{AE7DCF93-E37B-4C5F-A4AE-3E1E82139B8E}" destId="{712743A7-4AA7-4809-BA41-E8A29AC4CDD2}" srcOrd="0" destOrd="0" presId="urn:microsoft.com/office/officeart/2005/8/layout/cycle6"/>
    <dgm:cxn modelId="{44500C16-60F9-48F3-A0BC-739BF10F9FB4}" type="presOf" srcId="{7C78972E-25D1-41C4-8A75-B1735AF6A3FC}" destId="{E8547E03-2894-4293-8232-CCE4038E45C9}" srcOrd="0" destOrd="0" presId="urn:microsoft.com/office/officeart/2005/8/layout/cycle6"/>
    <dgm:cxn modelId="{9DAA7384-71F0-447E-A543-E534C2F203C1}" srcId="{1E727EFA-CFB5-4211-A546-77B9DE1466BE}" destId="{CDA8061F-D5FA-48BA-9C05-9F33C4B4660C}" srcOrd="0" destOrd="0" parTransId="{6DA6BC1B-404B-4402-B7C1-BB174877A352}" sibTransId="{7C78972E-25D1-41C4-8A75-B1735AF6A3FC}"/>
    <dgm:cxn modelId="{15832167-6799-45EF-BD75-5DF023A49A95}" srcId="{1E727EFA-CFB5-4211-A546-77B9DE1466BE}" destId="{1BB2F1AE-F0AF-4982-B831-074480F5DBE8}" srcOrd="2" destOrd="0" parTransId="{D09DA65C-96C1-424D-84AE-7B09FA908301}" sibTransId="{AE7DCF93-E37B-4C5F-A4AE-3E1E82139B8E}"/>
    <dgm:cxn modelId="{D829488F-3722-4F97-BA9B-B441A12E9F2D}" type="presOf" srcId="{1BB2F1AE-F0AF-4982-B831-074480F5DBE8}" destId="{1DA8FE78-6FBF-4140-862D-E9B9D90DD075}" srcOrd="0" destOrd="0" presId="urn:microsoft.com/office/officeart/2005/8/layout/cycle6"/>
    <dgm:cxn modelId="{6EFA3D4D-6606-490F-8677-B9F79F81A08E}" type="presOf" srcId="{79D6660F-3BCE-4C06-B563-ABBBE60A9B37}" destId="{71627173-F1E9-47CC-A397-681D4D8E22E4}" srcOrd="0" destOrd="0" presId="urn:microsoft.com/office/officeart/2005/8/layout/cycle6"/>
    <dgm:cxn modelId="{EE74DA3C-CACC-40E5-8228-0C5E89A7112D}" type="presOf" srcId="{66C2E842-E8FE-43C8-AA2C-F5A6DCB0D5DF}" destId="{C8D84B36-2486-4377-B3CA-C4942A70405E}" srcOrd="0" destOrd="0" presId="urn:microsoft.com/office/officeart/2005/8/layout/cycle6"/>
    <dgm:cxn modelId="{EDBF9D9D-A98C-4F50-89BA-378DEDBC565E}" type="presOf" srcId="{69B1A502-7872-4111-A6BE-5EC325352876}" destId="{F9B64687-3F88-4C40-8C25-F214904C6055}" srcOrd="0" destOrd="0" presId="urn:microsoft.com/office/officeart/2005/8/layout/cycle6"/>
    <dgm:cxn modelId="{6EE704D4-32F5-4475-9AED-BE5107D97FC5}" srcId="{1E727EFA-CFB5-4211-A546-77B9DE1466BE}" destId="{4901B45D-83B7-4710-9D5F-BCB50B5DBDE7}" srcOrd="3" destOrd="0" parTransId="{79EDD6D9-DE5A-46D3-A5DD-A1F952B8F92A}" sibTransId="{69B1A502-7872-4111-A6BE-5EC325352876}"/>
    <dgm:cxn modelId="{C27F8CA0-3904-4C79-8057-C326B122EB78}" srcId="{1E727EFA-CFB5-4211-A546-77B9DE1466BE}" destId="{79D6660F-3BCE-4C06-B563-ABBBE60A9B37}" srcOrd="4" destOrd="0" parTransId="{5DC1C880-A4D0-4866-A893-668DD8F8040E}" sibTransId="{9E004C6E-552C-4299-88F6-41FCBF6CCD39}"/>
    <dgm:cxn modelId="{72383EC1-50E1-422D-AA71-5DFA88CA9A94}" srcId="{1E727EFA-CFB5-4211-A546-77B9DE1466BE}" destId="{34F1D0BB-9684-4EAF-BB22-8C41A458DF89}" srcOrd="1" destOrd="0" parTransId="{E6DCAFB8-BB65-4F50-8D38-A8D9F7060EE6}" sibTransId="{66C2E842-E8FE-43C8-AA2C-F5A6DCB0D5DF}"/>
    <dgm:cxn modelId="{0EEDF477-5C96-4871-A5C7-9C23EC553D79}" type="presOf" srcId="{9E004C6E-552C-4299-88F6-41FCBF6CCD39}" destId="{43BDE92B-2CDE-4EBB-8BEF-E9672C011D20}" srcOrd="0" destOrd="0" presId="urn:microsoft.com/office/officeart/2005/8/layout/cycle6"/>
    <dgm:cxn modelId="{61099B36-856B-4BEA-A2C5-C326987F91B4}" type="presOf" srcId="{34F1D0BB-9684-4EAF-BB22-8C41A458DF89}" destId="{C255BAA7-698A-47DF-940A-5B4D92329BAC}" srcOrd="0" destOrd="0" presId="urn:microsoft.com/office/officeart/2005/8/layout/cycle6"/>
    <dgm:cxn modelId="{1CFFB458-B2CA-4F63-BFD4-93F5BC159570}" type="presOf" srcId="{4901B45D-83B7-4710-9D5F-BCB50B5DBDE7}" destId="{F3B93323-8A2C-43A2-BA44-FA2D6BC07B3C}" srcOrd="0" destOrd="0" presId="urn:microsoft.com/office/officeart/2005/8/layout/cycle6"/>
    <dgm:cxn modelId="{1DD5AC81-1C29-43D6-8966-2CB12F455C7F}" type="presOf" srcId="{CDA8061F-D5FA-48BA-9C05-9F33C4B4660C}" destId="{BAAF511F-EE5A-4219-858C-1A54F4776139}" srcOrd="0" destOrd="0" presId="urn:microsoft.com/office/officeart/2005/8/layout/cycle6"/>
    <dgm:cxn modelId="{CDF8BE6F-DE2E-40AC-8789-BD88F8A9BC11}" type="presOf" srcId="{1E727EFA-CFB5-4211-A546-77B9DE1466BE}" destId="{FCA5F72C-365C-4D54-9E39-262A3236AEDB}" srcOrd="0" destOrd="0" presId="urn:microsoft.com/office/officeart/2005/8/layout/cycle6"/>
    <dgm:cxn modelId="{97FB1A57-2561-4687-8213-F581F1DC3728}" type="presParOf" srcId="{FCA5F72C-365C-4D54-9E39-262A3236AEDB}" destId="{BAAF511F-EE5A-4219-858C-1A54F4776139}" srcOrd="0" destOrd="0" presId="urn:microsoft.com/office/officeart/2005/8/layout/cycle6"/>
    <dgm:cxn modelId="{9F8F15DE-32D0-44EA-83A1-31991FA9E0F1}" type="presParOf" srcId="{FCA5F72C-365C-4D54-9E39-262A3236AEDB}" destId="{C1F7F414-CA3C-41B4-82A1-DABBEFA9D6B0}" srcOrd="1" destOrd="0" presId="urn:microsoft.com/office/officeart/2005/8/layout/cycle6"/>
    <dgm:cxn modelId="{D8C9025D-77CD-42BF-A2BA-AAC17F7B6281}" type="presParOf" srcId="{FCA5F72C-365C-4D54-9E39-262A3236AEDB}" destId="{E8547E03-2894-4293-8232-CCE4038E45C9}" srcOrd="2" destOrd="0" presId="urn:microsoft.com/office/officeart/2005/8/layout/cycle6"/>
    <dgm:cxn modelId="{CDC79762-9F01-4F70-BC85-D3A1AA3F31FA}" type="presParOf" srcId="{FCA5F72C-365C-4D54-9E39-262A3236AEDB}" destId="{C255BAA7-698A-47DF-940A-5B4D92329BAC}" srcOrd="3" destOrd="0" presId="urn:microsoft.com/office/officeart/2005/8/layout/cycle6"/>
    <dgm:cxn modelId="{72DAFF32-AE9A-42B3-8552-A807D715A35E}" type="presParOf" srcId="{FCA5F72C-365C-4D54-9E39-262A3236AEDB}" destId="{DD7A904C-D8CE-419E-B914-98B3D7485D06}" srcOrd="4" destOrd="0" presId="urn:microsoft.com/office/officeart/2005/8/layout/cycle6"/>
    <dgm:cxn modelId="{07C94B2E-BECF-42BA-B88F-4CAAB1A46B77}" type="presParOf" srcId="{FCA5F72C-365C-4D54-9E39-262A3236AEDB}" destId="{C8D84B36-2486-4377-B3CA-C4942A70405E}" srcOrd="5" destOrd="0" presId="urn:microsoft.com/office/officeart/2005/8/layout/cycle6"/>
    <dgm:cxn modelId="{B8671128-C3DA-40C4-BE24-159BBCB8EF91}" type="presParOf" srcId="{FCA5F72C-365C-4D54-9E39-262A3236AEDB}" destId="{1DA8FE78-6FBF-4140-862D-E9B9D90DD075}" srcOrd="6" destOrd="0" presId="urn:microsoft.com/office/officeart/2005/8/layout/cycle6"/>
    <dgm:cxn modelId="{9AB298EA-8D3F-4D82-9A60-D2660242A57A}" type="presParOf" srcId="{FCA5F72C-365C-4D54-9E39-262A3236AEDB}" destId="{E3796F8B-DA70-4A43-A48C-9D0BB8554260}" srcOrd="7" destOrd="0" presId="urn:microsoft.com/office/officeart/2005/8/layout/cycle6"/>
    <dgm:cxn modelId="{0DD924A0-48A2-462A-AFEC-E8F9D6A1FE59}" type="presParOf" srcId="{FCA5F72C-365C-4D54-9E39-262A3236AEDB}" destId="{712743A7-4AA7-4809-BA41-E8A29AC4CDD2}" srcOrd="8" destOrd="0" presId="urn:microsoft.com/office/officeart/2005/8/layout/cycle6"/>
    <dgm:cxn modelId="{048F30E2-32AB-4754-BC41-7A856AC77CC4}" type="presParOf" srcId="{FCA5F72C-365C-4D54-9E39-262A3236AEDB}" destId="{F3B93323-8A2C-43A2-BA44-FA2D6BC07B3C}" srcOrd="9" destOrd="0" presId="urn:microsoft.com/office/officeart/2005/8/layout/cycle6"/>
    <dgm:cxn modelId="{30B4DA38-4AEC-430E-903B-A68BA7166FFB}" type="presParOf" srcId="{FCA5F72C-365C-4D54-9E39-262A3236AEDB}" destId="{D6C232C5-D603-4443-95F0-9D8FCCAC0B21}" srcOrd="10" destOrd="0" presId="urn:microsoft.com/office/officeart/2005/8/layout/cycle6"/>
    <dgm:cxn modelId="{5AC49C42-43FA-4A60-B138-CFF615256D2B}" type="presParOf" srcId="{FCA5F72C-365C-4D54-9E39-262A3236AEDB}" destId="{F9B64687-3F88-4C40-8C25-F214904C6055}" srcOrd="11" destOrd="0" presId="urn:microsoft.com/office/officeart/2005/8/layout/cycle6"/>
    <dgm:cxn modelId="{F2650118-B555-4923-9A5B-B8417B509197}" type="presParOf" srcId="{FCA5F72C-365C-4D54-9E39-262A3236AEDB}" destId="{71627173-F1E9-47CC-A397-681D4D8E22E4}" srcOrd="12" destOrd="0" presId="urn:microsoft.com/office/officeart/2005/8/layout/cycle6"/>
    <dgm:cxn modelId="{F2D63107-25C8-4C11-A360-258150719725}" type="presParOf" srcId="{FCA5F72C-365C-4D54-9E39-262A3236AEDB}" destId="{2A3180BC-2099-4BC0-BFCD-3A2F73204E97}" srcOrd="13" destOrd="0" presId="urn:microsoft.com/office/officeart/2005/8/layout/cycle6"/>
    <dgm:cxn modelId="{DCA8A5A4-AACE-4102-A0BA-B174EAFBBFDC}" type="presParOf" srcId="{FCA5F72C-365C-4D54-9E39-262A3236AEDB}" destId="{43BDE92B-2CDE-4EBB-8BEF-E9672C011D20}" srcOrd="14" destOrd="0" presId="urn:microsoft.com/office/officeart/2005/8/layout/cycle6"/>
  </dgm:cxnLst>
  <dgm:bg>
    <a:blipFill>
      <a:blip xmlns:r="http://schemas.openxmlformats.org/officeDocument/2006/relationships" r:embed="rId1"/>
      <a:stretch>
        <a:fillRect/>
      </a:stretch>
    </a:blipFill>
    <a:effectLst>
      <a:innerShdw blurRad="63500" dist="50800" dir="16200000">
        <a:prstClr val="black">
          <a:alpha val="50000"/>
        </a:prstClr>
      </a:innerShdw>
    </a:effectLst>
  </dgm:bg>
  <dgm:whole/>
  <dgm:extLst>
    <a:ext uri="http://schemas.microsoft.com/office/drawing/2008/diagram"/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55D50D9-D353-4773-AC7D-DAA76A218A9C}" type="doc">
      <dgm:prSet loTypeId="urn:microsoft.com/office/officeart/2005/8/layout/list1" loCatId="list" qsTypeId="urn:microsoft.com/office/officeart/2005/8/quickstyle/simple1#5" qsCatId="simple" csTypeId="urn:microsoft.com/office/officeart/2005/8/colors/accent1_2#4" csCatId="accent1" phldr="1"/>
      <dgm:spPr/>
      <dgm:t>
        <a:bodyPr/>
        <a:lstStyle/>
        <a:p>
          <a:endParaRPr lang="ru-RU"/>
        </a:p>
      </dgm:t>
    </dgm:pt>
    <dgm:pt modelId="{8F5A955F-B49E-40B5-8A85-9A998E604D32}" type="pres">
      <dgm:prSet presAssocID="{F55D50D9-D353-4773-AC7D-DAA76A218A9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18B25B22-302C-4DC7-BEE1-13AD8E3CE310}" type="presOf" srcId="{F55D50D9-D353-4773-AC7D-DAA76A218A9C}" destId="{8F5A955F-B49E-40B5-8A85-9A998E604D32}" srcOrd="0" destOrd="0" presId="urn:microsoft.com/office/officeart/2005/8/layout/list1"/>
  </dgm:cxnLst>
  <dgm:bg/>
  <dgm:whole/>
  <dgm:extLst>
    <a:ext uri="http://schemas.microsoft.com/office/drawing/2008/diagram"/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A8512C9-300C-48CD-8626-E1E09CD08224}" type="doc">
      <dgm:prSet loTypeId="urn:microsoft.com/office/officeart/2005/8/layout/hierarchy4" loCatId="list" qsTypeId="urn:microsoft.com/office/officeart/2005/8/quickstyle/simple1#6" qsCatId="simple" csTypeId="urn:microsoft.com/office/officeart/2005/8/colors/accent1_2#5" csCatId="accent1" phldr="1"/>
      <dgm:spPr/>
      <dgm:t>
        <a:bodyPr/>
        <a:lstStyle/>
        <a:p>
          <a:endParaRPr lang="ru-RU"/>
        </a:p>
      </dgm:t>
    </dgm:pt>
    <dgm:pt modelId="{2F4D6074-1520-41B2-8ED0-D25243F921D1}">
      <dgm:prSet phldrT="[Текст]"/>
      <dgm:spPr>
        <a:solidFill>
          <a:schemeClr val="accent2">
            <a:lumMod val="20000"/>
            <a:lumOff val="8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18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Times New Roman" pitchFamily="18" charset="0"/>
            </a:rPr>
            <a:t>Изобретать новые средства физического воспитания  для формирования УУД нецелесообразно,  достаточно обратить внимание на проектирование учебного процесса со следующих позиций</a:t>
          </a:r>
          <a:r>
            <a:rPr lang="ru-RU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/>
          </a:r>
          <a:br>
            <a:rPr lang="ru-RU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</a:b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B88894E-ED85-4B92-826C-58C187D8B19A}" type="parTrans" cxnId="{E277EFD5-009F-4E5A-BA79-43BE4E662944}">
      <dgm:prSet/>
      <dgm:spPr/>
      <dgm:t>
        <a:bodyPr/>
        <a:lstStyle/>
        <a:p>
          <a:endParaRPr lang="ru-RU"/>
        </a:p>
      </dgm:t>
    </dgm:pt>
    <dgm:pt modelId="{733FAA22-6AF1-4CE3-8E85-0F410655D91A}" type="sibTrans" cxnId="{E277EFD5-009F-4E5A-BA79-43BE4E662944}">
      <dgm:prSet/>
      <dgm:spPr/>
      <dgm:t>
        <a:bodyPr/>
        <a:lstStyle/>
        <a:p>
          <a:endParaRPr lang="ru-RU"/>
        </a:p>
      </dgm:t>
    </dgm:pt>
    <dgm:pt modelId="{5F89017D-139A-4E1C-9531-3C9F4D803876}">
      <dgm:prSet phldrT="[Текст]" custT="1"/>
      <dgm:spPr>
        <a:solidFill>
          <a:srgbClr val="FDF9A1"/>
        </a:solidFill>
        <a:ln>
          <a:solidFill>
            <a:schemeClr val="tx1"/>
          </a:solidFill>
        </a:ln>
      </dgm:spPr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itchFamily="18" charset="0"/>
            </a:rPr>
            <a:t>1 ПОЗИЦИЯ</a:t>
          </a:r>
        </a:p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dirty="0" smtClean="0">
              <a:solidFill>
                <a:schemeClr val="tx1"/>
              </a:solidFill>
              <a:ea typeface="Times New Roman" pitchFamily="18" charset="0"/>
            </a:rPr>
            <a:t>Методика формирования УУД на уроках </a:t>
          </a:r>
          <a:r>
            <a:rPr lang="ru-RU" sz="1400" b="1" dirty="0" err="1" smtClean="0">
              <a:solidFill>
                <a:schemeClr val="tx1"/>
              </a:solidFill>
              <a:ea typeface="Times New Roman" pitchFamily="18" charset="0"/>
            </a:rPr>
            <a:t>фк</a:t>
          </a:r>
          <a:r>
            <a:rPr lang="ru-RU" sz="1400" b="1" dirty="0" smtClean="0">
              <a:solidFill>
                <a:schemeClr val="tx1"/>
              </a:solidFill>
              <a:ea typeface="Times New Roman" pitchFamily="18" charset="0"/>
            </a:rPr>
            <a:t> направлена на самостоятельный поиск решения двигательной задачи, анализ и оценку  двигательных действий, поиск и формулирование цели, а также систематизацию полученных знаний и умений.</a:t>
          </a:r>
          <a:endParaRPr lang="ru-RU" sz="1400" b="1" dirty="0" smtClean="0"/>
        </a:p>
        <a:p>
          <a:endParaRPr lang="ru-RU" dirty="0"/>
        </a:p>
      </dgm:t>
    </dgm:pt>
    <dgm:pt modelId="{63D003D9-879E-44AC-8317-31267F0BC2A8}" type="parTrans" cxnId="{98B43868-7D6C-4313-83BE-5378041B48B3}">
      <dgm:prSet/>
      <dgm:spPr/>
      <dgm:t>
        <a:bodyPr/>
        <a:lstStyle/>
        <a:p>
          <a:endParaRPr lang="ru-RU"/>
        </a:p>
      </dgm:t>
    </dgm:pt>
    <dgm:pt modelId="{C5EEB2C4-CDF1-47E4-8E22-040D9872C197}" type="sibTrans" cxnId="{98B43868-7D6C-4313-83BE-5378041B48B3}">
      <dgm:prSet/>
      <dgm:spPr/>
      <dgm:t>
        <a:bodyPr/>
        <a:lstStyle/>
        <a:p>
          <a:endParaRPr lang="ru-RU"/>
        </a:p>
      </dgm:t>
    </dgm:pt>
    <dgm:pt modelId="{65F758F9-D48D-4BE8-A9F4-3C2796CC08A5}">
      <dgm:prSet phldrT="[Текст]" custT="1"/>
      <dgm:spPr>
        <a:solidFill>
          <a:srgbClr val="FDF9A1"/>
        </a:solidFill>
        <a:ln>
          <a:solidFill>
            <a:schemeClr val="tx1"/>
          </a:solidFill>
        </a:ln>
      </dgm:spPr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dirty="0" smtClean="0">
              <a:solidFill>
                <a:schemeClr val="tx1"/>
              </a:solidFill>
              <a:ea typeface="Times New Roman" pitchFamily="18" charset="0"/>
            </a:rPr>
            <a:t>Повышение познавательной самостоятельности и творческой активности учащихся </a:t>
          </a:r>
          <a:endParaRPr lang="ru-RU" sz="1400" b="1" dirty="0" smtClean="0"/>
        </a:p>
        <a:p>
          <a:endParaRPr lang="ru-RU" dirty="0"/>
        </a:p>
      </dgm:t>
    </dgm:pt>
    <dgm:pt modelId="{5B6AA886-C045-4BCC-B183-89FB3E402B99}" type="parTrans" cxnId="{5C0831C8-9048-4EC7-8866-3D52C6F2F9CA}">
      <dgm:prSet/>
      <dgm:spPr/>
      <dgm:t>
        <a:bodyPr/>
        <a:lstStyle/>
        <a:p>
          <a:endParaRPr lang="ru-RU"/>
        </a:p>
      </dgm:t>
    </dgm:pt>
    <dgm:pt modelId="{D2FFDA88-B59C-4248-94CD-361D6D662653}" type="sibTrans" cxnId="{5C0831C8-9048-4EC7-8866-3D52C6F2F9CA}">
      <dgm:prSet/>
      <dgm:spPr/>
      <dgm:t>
        <a:bodyPr/>
        <a:lstStyle/>
        <a:p>
          <a:endParaRPr lang="ru-RU"/>
        </a:p>
      </dgm:t>
    </dgm:pt>
    <dgm:pt modelId="{4DA8FD02-584F-4149-B606-6B890CB93369}">
      <dgm:prSet phldrT="[Текст]" custT="1"/>
      <dgm:spPr>
        <a:solidFill>
          <a:srgbClr val="FDF9A1"/>
        </a:solidFill>
        <a:ln>
          <a:solidFill>
            <a:schemeClr val="tx1"/>
          </a:solidFill>
        </a:ln>
      </dgm:spPr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dirty="0" smtClean="0">
              <a:solidFill>
                <a:schemeClr val="tx1"/>
              </a:solidFill>
              <a:ea typeface="Times New Roman" pitchFamily="18" charset="0"/>
            </a:rPr>
            <a:t>Проблемное обучение, проектное обучение, активные методы информационно-коммуникационные технологий </a:t>
          </a:r>
          <a:endParaRPr lang="ru-RU" sz="1400" b="1" dirty="0" smtClean="0"/>
        </a:p>
        <a:p>
          <a:endParaRPr lang="ru-RU" dirty="0"/>
        </a:p>
      </dgm:t>
    </dgm:pt>
    <dgm:pt modelId="{5AB14B29-4C38-4E76-83DD-723D1A067DDC}" type="parTrans" cxnId="{91AA113D-0D36-4E36-98E8-D244758F9487}">
      <dgm:prSet/>
      <dgm:spPr/>
      <dgm:t>
        <a:bodyPr/>
        <a:lstStyle/>
        <a:p>
          <a:endParaRPr lang="ru-RU"/>
        </a:p>
      </dgm:t>
    </dgm:pt>
    <dgm:pt modelId="{2E89E8F6-3671-40AF-9141-FC87F6402682}" type="sibTrans" cxnId="{91AA113D-0D36-4E36-98E8-D244758F9487}">
      <dgm:prSet/>
      <dgm:spPr/>
      <dgm:t>
        <a:bodyPr/>
        <a:lstStyle/>
        <a:p>
          <a:endParaRPr lang="ru-RU"/>
        </a:p>
      </dgm:t>
    </dgm:pt>
    <dgm:pt modelId="{F7E0812F-197F-4B40-9505-C049D85565D2}">
      <dgm:prSet phldrT="[Текст]" custT="1"/>
      <dgm:spPr>
        <a:solidFill>
          <a:schemeClr val="accent1"/>
        </a:solidFill>
        <a:ln>
          <a:solidFill>
            <a:schemeClr val="tx1"/>
          </a:solidFill>
        </a:ln>
      </dgm:spPr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200" b="1" dirty="0" smtClean="0">
            <a:solidFill>
              <a:srgbClr val="FF0000"/>
            </a:solidFill>
            <a:ea typeface="Calibri" pitchFamily="34" charset="0"/>
            <a:cs typeface="Times New Roman" pitchFamily="18" charset="0"/>
          </a:endParaRPr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200" b="1" dirty="0" smtClean="0">
            <a:solidFill>
              <a:srgbClr val="FF0000"/>
            </a:solidFill>
            <a:ea typeface="Calibri" pitchFamily="34" charset="0"/>
            <a:cs typeface="Times New Roman" pitchFamily="18" charset="0"/>
          </a:endParaRPr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itchFamily="34" charset="0"/>
              <a:cs typeface="Times New Roman" pitchFamily="18" charset="0"/>
            </a:rPr>
            <a:t>2 ПОЗИЦИЯ</a:t>
          </a:r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dirty="0" smtClean="0">
              <a:solidFill>
                <a:schemeClr val="tx1"/>
              </a:solidFill>
              <a:ea typeface="Calibri" pitchFamily="34" charset="0"/>
              <a:cs typeface="Times New Roman" pitchFamily="18" charset="0"/>
            </a:rPr>
            <a:t>Содержание УУД определяется с учетом задач физического воспитания, типа урока, личности педагогов и особенности их работы. </a:t>
          </a:r>
          <a:endParaRPr lang="ru-RU" sz="1400" b="1" dirty="0" smtClean="0"/>
        </a:p>
        <a:p>
          <a:pPr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E4CAF764-D780-48B8-8E12-6EF72708EBBE}" type="parTrans" cxnId="{6888A10C-959A-4012-8B3B-FA6C19E96C1D}">
      <dgm:prSet/>
      <dgm:spPr/>
      <dgm:t>
        <a:bodyPr/>
        <a:lstStyle/>
        <a:p>
          <a:endParaRPr lang="ru-RU"/>
        </a:p>
      </dgm:t>
    </dgm:pt>
    <dgm:pt modelId="{D9635A74-1005-49B4-8C90-4724678FC9FF}" type="sibTrans" cxnId="{6888A10C-959A-4012-8B3B-FA6C19E96C1D}">
      <dgm:prSet/>
      <dgm:spPr/>
      <dgm:t>
        <a:bodyPr/>
        <a:lstStyle/>
        <a:p>
          <a:endParaRPr lang="ru-RU"/>
        </a:p>
      </dgm:t>
    </dgm:pt>
    <dgm:pt modelId="{8D5F99DA-6ADC-447A-A54E-481CF85F7188}">
      <dgm:prSet custT="1"/>
      <dgm:spPr>
        <a:ln>
          <a:solidFill>
            <a:schemeClr val="tx1"/>
          </a:solidFill>
        </a:ln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Исходя из этого, содержание УУД, формируемых на  уроках физической культуры, будет следующим</a:t>
          </a:r>
          <a:endParaRPr lang="ru-RU" sz="1400" b="1" dirty="0">
            <a:solidFill>
              <a:schemeClr val="tx1"/>
            </a:solidFill>
          </a:endParaRPr>
        </a:p>
      </dgm:t>
    </dgm:pt>
    <dgm:pt modelId="{E0478D86-A2AF-47B4-8C36-EE1439831A18}" type="parTrans" cxnId="{5E54A983-1865-4B06-9985-97888907C7C9}">
      <dgm:prSet/>
      <dgm:spPr/>
      <dgm:t>
        <a:bodyPr/>
        <a:lstStyle/>
        <a:p>
          <a:endParaRPr lang="ru-RU"/>
        </a:p>
      </dgm:t>
    </dgm:pt>
    <dgm:pt modelId="{4AE3F80E-9280-44CE-AF52-3C6A75ECC4A3}" type="sibTrans" cxnId="{5E54A983-1865-4B06-9985-97888907C7C9}">
      <dgm:prSet/>
      <dgm:spPr/>
      <dgm:t>
        <a:bodyPr/>
        <a:lstStyle/>
        <a:p>
          <a:endParaRPr lang="ru-RU"/>
        </a:p>
      </dgm:t>
    </dgm:pt>
    <dgm:pt modelId="{0B8D5662-024A-427B-9244-CD818DCABAB9}" type="pres">
      <dgm:prSet presAssocID="{FA8512C9-300C-48CD-8626-E1E09CD08224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772FA6D-4B10-4890-BF37-668786DB1BC9}" type="pres">
      <dgm:prSet presAssocID="{2F4D6074-1520-41B2-8ED0-D25243F921D1}" presName="vertOne" presStyleCnt="0"/>
      <dgm:spPr/>
    </dgm:pt>
    <dgm:pt modelId="{84554567-09E8-4626-A192-66F125FB1A49}" type="pres">
      <dgm:prSet presAssocID="{2F4D6074-1520-41B2-8ED0-D25243F921D1}" presName="txOne" presStyleLbl="node0" presStyleIdx="0" presStyleCnt="1" custScaleY="75441" custLinFactNeighborX="377" custLinFactNeighborY="1329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CCF97D2-F705-491D-A100-9140E44E2F3E}" type="pres">
      <dgm:prSet presAssocID="{2F4D6074-1520-41B2-8ED0-D25243F921D1}" presName="parTransOne" presStyleCnt="0"/>
      <dgm:spPr/>
    </dgm:pt>
    <dgm:pt modelId="{43BF4281-83B3-46DC-A154-DFAE0CD1A42D}" type="pres">
      <dgm:prSet presAssocID="{2F4D6074-1520-41B2-8ED0-D25243F921D1}" presName="horzOne" presStyleCnt="0"/>
      <dgm:spPr/>
    </dgm:pt>
    <dgm:pt modelId="{9DA7E1DF-3177-4A20-8AA6-2B86A33CB6D3}" type="pres">
      <dgm:prSet presAssocID="{5F89017D-139A-4E1C-9531-3C9F4D803876}" presName="vertTwo" presStyleCnt="0"/>
      <dgm:spPr/>
    </dgm:pt>
    <dgm:pt modelId="{6F709E66-7F8E-44BC-94C6-7BEB26D3B1F1}" type="pres">
      <dgm:prSet presAssocID="{5F89017D-139A-4E1C-9531-3C9F4D803876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993D69B-5EC9-4077-99A0-6D2172380FE4}" type="pres">
      <dgm:prSet presAssocID="{5F89017D-139A-4E1C-9531-3C9F4D803876}" presName="parTransTwo" presStyleCnt="0"/>
      <dgm:spPr/>
    </dgm:pt>
    <dgm:pt modelId="{116978F3-CC66-40D2-89C9-E34812754222}" type="pres">
      <dgm:prSet presAssocID="{5F89017D-139A-4E1C-9531-3C9F4D803876}" presName="horzTwo" presStyleCnt="0"/>
      <dgm:spPr/>
    </dgm:pt>
    <dgm:pt modelId="{18834AA9-4C6E-4B6C-8F4F-CE2D930ECA62}" type="pres">
      <dgm:prSet presAssocID="{65F758F9-D48D-4BE8-A9F4-3C2796CC08A5}" presName="vertThree" presStyleCnt="0"/>
      <dgm:spPr/>
    </dgm:pt>
    <dgm:pt modelId="{D6B639D9-4F06-42CD-ACAF-FC94B53363D0}" type="pres">
      <dgm:prSet presAssocID="{65F758F9-D48D-4BE8-A9F4-3C2796CC08A5}" presName="txThre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7E7D7B6-2DE8-41A0-9FC9-948BEF1ACB6E}" type="pres">
      <dgm:prSet presAssocID="{65F758F9-D48D-4BE8-A9F4-3C2796CC08A5}" presName="horzThree" presStyleCnt="0"/>
      <dgm:spPr/>
    </dgm:pt>
    <dgm:pt modelId="{81F043AF-0683-4ED2-9920-7143514B419B}" type="pres">
      <dgm:prSet presAssocID="{D2FFDA88-B59C-4248-94CD-361D6D662653}" presName="sibSpaceThree" presStyleCnt="0"/>
      <dgm:spPr/>
    </dgm:pt>
    <dgm:pt modelId="{6C92825A-2CF6-43AF-85DD-AF39401AB163}" type="pres">
      <dgm:prSet presAssocID="{4DA8FD02-584F-4149-B606-6B890CB93369}" presName="vertThree" presStyleCnt="0"/>
      <dgm:spPr/>
    </dgm:pt>
    <dgm:pt modelId="{88B0E177-9951-4CAE-9F17-34A8471F9C0E}" type="pres">
      <dgm:prSet presAssocID="{4DA8FD02-584F-4149-B606-6B890CB93369}" presName="txThre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90FD272-BA43-4A34-BC51-057FA033A960}" type="pres">
      <dgm:prSet presAssocID="{4DA8FD02-584F-4149-B606-6B890CB93369}" presName="horzThree" presStyleCnt="0"/>
      <dgm:spPr/>
    </dgm:pt>
    <dgm:pt modelId="{2331411A-691E-43EF-8A37-83BD9DD4D8A1}" type="pres">
      <dgm:prSet presAssocID="{C5EEB2C4-CDF1-47E4-8E22-040D9872C197}" presName="sibSpaceTwo" presStyleCnt="0"/>
      <dgm:spPr/>
    </dgm:pt>
    <dgm:pt modelId="{AF2F94E4-D45C-4905-B1F1-C478790228CD}" type="pres">
      <dgm:prSet presAssocID="{F7E0812F-197F-4B40-9505-C049D85565D2}" presName="vertTwo" presStyleCnt="0"/>
      <dgm:spPr/>
    </dgm:pt>
    <dgm:pt modelId="{6750939C-79D0-48C9-8959-372DDD4DA34F}" type="pres">
      <dgm:prSet presAssocID="{F7E0812F-197F-4B40-9505-C049D85565D2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FFF0F88-EEDF-421D-945A-9CA7DD71EF0C}" type="pres">
      <dgm:prSet presAssocID="{F7E0812F-197F-4B40-9505-C049D85565D2}" presName="parTransTwo" presStyleCnt="0"/>
      <dgm:spPr/>
    </dgm:pt>
    <dgm:pt modelId="{3E978633-BF74-40CF-9F4E-98BD2DED505E}" type="pres">
      <dgm:prSet presAssocID="{F7E0812F-197F-4B40-9505-C049D85565D2}" presName="horzTwo" presStyleCnt="0"/>
      <dgm:spPr/>
    </dgm:pt>
    <dgm:pt modelId="{01385C9A-66DD-498F-953C-2A118BBC91AD}" type="pres">
      <dgm:prSet presAssocID="{8D5F99DA-6ADC-447A-A54E-481CF85F7188}" presName="vertThree" presStyleCnt="0"/>
      <dgm:spPr/>
    </dgm:pt>
    <dgm:pt modelId="{BA8B2AE7-3009-4BC1-896E-0B1BF2E43340}" type="pres">
      <dgm:prSet presAssocID="{8D5F99DA-6ADC-447A-A54E-481CF85F7188}" presName="txThre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86BDB9E-CD77-4484-91B1-8912B3311D0A}" type="pres">
      <dgm:prSet presAssocID="{8D5F99DA-6ADC-447A-A54E-481CF85F7188}" presName="horzThree" presStyleCnt="0"/>
      <dgm:spPr/>
    </dgm:pt>
  </dgm:ptLst>
  <dgm:cxnLst>
    <dgm:cxn modelId="{957FB181-1F1F-4D77-8771-7135ED45DB92}" type="presOf" srcId="{65F758F9-D48D-4BE8-A9F4-3C2796CC08A5}" destId="{D6B639D9-4F06-42CD-ACAF-FC94B53363D0}" srcOrd="0" destOrd="0" presId="urn:microsoft.com/office/officeart/2005/8/layout/hierarchy4"/>
    <dgm:cxn modelId="{5C0831C8-9048-4EC7-8866-3D52C6F2F9CA}" srcId="{5F89017D-139A-4E1C-9531-3C9F4D803876}" destId="{65F758F9-D48D-4BE8-A9F4-3C2796CC08A5}" srcOrd="0" destOrd="0" parTransId="{5B6AA886-C045-4BCC-B183-89FB3E402B99}" sibTransId="{D2FFDA88-B59C-4248-94CD-361D6D662653}"/>
    <dgm:cxn modelId="{0DCC15BC-5A6E-4FEF-BC4B-E57203DBE3BF}" type="presOf" srcId="{4DA8FD02-584F-4149-B606-6B890CB93369}" destId="{88B0E177-9951-4CAE-9F17-34A8471F9C0E}" srcOrd="0" destOrd="0" presId="urn:microsoft.com/office/officeart/2005/8/layout/hierarchy4"/>
    <dgm:cxn modelId="{4E6B749D-D92B-481E-A8DF-F51C13DF46F0}" type="presOf" srcId="{FA8512C9-300C-48CD-8626-E1E09CD08224}" destId="{0B8D5662-024A-427B-9244-CD818DCABAB9}" srcOrd="0" destOrd="0" presId="urn:microsoft.com/office/officeart/2005/8/layout/hierarchy4"/>
    <dgm:cxn modelId="{98B43868-7D6C-4313-83BE-5378041B48B3}" srcId="{2F4D6074-1520-41B2-8ED0-D25243F921D1}" destId="{5F89017D-139A-4E1C-9531-3C9F4D803876}" srcOrd="0" destOrd="0" parTransId="{63D003D9-879E-44AC-8317-31267F0BC2A8}" sibTransId="{C5EEB2C4-CDF1-47E4-8E22-040D9872C197}"/>
    <dgm:cxn modelId="{0A894BD7-277F-4566-97F3-A1E9C996FD8B}" type="presOf" srcId="{5F89017D-139A-4E1C-9531-3C9F4D803876}" destId="{6F709E66-7F8E-44BC-94C6-7BEB26D3B1F1}" srcOrd="0" destOrd="0" presId="urn:microsoft.com/office/officeart/2005/8/layout/hierarchy4"/>
    <dgm:cxn modelId="{07636EBD-57D0-4B5B-8B96-1AC64995B367}" type="presOf" srcId="{F7E0812F-197F-4B40-9505-C049D85565D2}" destId="{6750939C-79D0-48C9-8959-372DDD4DA34F}" srcOrd="0" destOrd="0" presId="urn:microsoft.com/office/officeart/2005/8/layout/hierarchy4"/>
    <dgm:cxn modelId="{AAA0BBE3-FC8B-4161-8822-6C8B270A5FA3}" type="presOf" srcId="{2F4D6074-1520-41B2-8ED0-D25243F921D1}" destId="{84554567-09E8-4626-A192-66F125FB1A49}" srcOrd="0" destOrd="0" presId="urn:microsoft.com/office/officeart/2005/8/layout/hierarchy4"/>
    <dgm:cxn modelId="{6888A10C-959A-4012-8B3B-FA6C19E96C1D}" srcId="{2F4D6074-1520-41B2-8ED0-D25243F921D1}" destId="{F7E0812F-197F-4B40-9505-C049D85565D2}" srcOrd="1" destOrd="0" parTransId="{E4CAF764-D780-48B8-8E12-6EF72708EBBE}" sibTransId="{D9635A74-1005-49B4-8C90-4724678FC9FF}"/>
    <dgm:cxn modelId="{91AA113D-0D36-4E36-98E8-D244758F9487}" srcId="{5F89017D-139A-4E1C-9531-3C9F4D803876}" destId="{4DA8FD02-584F-4149-B606-6B890CB93369}" srcOrd="1" destOrd="0" parTransId="{5AB14B29-4C38-4E76-83DD-723D1A067DDC}" sibTransId="{2E89E8F6-3671-40AF-9141-FC87F6402682}"/>
    <dgm:cxn modelId="{E277EFD5-009F-4E5A-BA79-43BE4E662944}" srcId="{FA8512C9-300C-48CD-8626-E1E09CD08224}" destId="{2F4D6074-1520-41B2-8ED0-D25243F921D1}" srcOrd="0" destOrd="0" parTransId="{DB88894E-ED85-4B92-826C-58C187D8B19A}" sibTransId="{733FAA22-6AF1-4CE3-8E85-0F410655D91A}"/>
    <dgm:cxn modelId="{CC547D7A-B35E-4707-B94A-14E95374FCFD}" type="presOf" srcId="{8D5F99DA-6ADC-447A-A54E-481CF85F7188}" destId="{BA8B2AE7-3009-4BC1-896E-0B1BF2E43340}" srcOrd="0" destOrd="0" presId="urn:microsoft.com/office/officeart/2005/8/layout/hierarchy4"/>
    <dgm:cxn modelId="{5E54A983-1865-4B06-9985-97888907C7C9}" srcId="{F7E0812F-197F-4B40-9505-C049D85565D2}" destId="{8D5F99DA-6ADC-447A-A54E-481CF85F7188}" srcOrd="0" destOrd="0" parTransId="{E0478D86-A2AF-47B4-8C36-EE1439831A18}" sibTransId="{4AE3F80E-9280-44CE-AF52-3C6A75ECC4A3}"/>
    <dgm:cxn modelId="{CAFDF293-7297-4748-8247-C19F2DC1DE3D}" type="presParOf" srcId="{0B8D5662-024A-427B-9244-CD818DCABAB9}" destId="{3772FA6D-4B10-4890-BF37-668786DB1BC9}" srcOrd="0" destOrd="0" presId="urn:microsoft.com/office/officeart/2005/8/layout/hierarchy4"/>
    <dgm:cxn modelId="{210C7C25-AA51-4C77-9CD8-E80782DA2ED0}" type="presParOf" srcId="{3772FA6D-4B10-4890-BF37-668786DB1BC9}" destId="{84554567-09E8-4626-A192-66F125FB1A49}" srcOrd="0" destOrd="0" presId="urn:microsoft.com/office/officeart/2005/8/layout/hierarchy4"/>
    <dgm:cxn modelId="{CA8F2EB1-5F6B-430A-9E65-5D64B90C4C5E}" type="presParOf" srcId="{3772FA6D-4B10-4890-BF37-668786DB1BC9}" destId="{ACCF97D2-F705-491D-A100-9140E44E2F3E}" srcOrd="1" destOrd="0" presId="urn:microsoft.com/office/officeart/2005/8/layout/hierarchy4"/>
    <dgm:cxn modelId="{013A9367-8442-4FC9-A679-ABE9C38B75B9}" type="presParOf" srcId="{3772FA6D-4B10-4890-BF37-668786DB1BC9}" destId="{43BF4281-83B3-46DC-A154-DFAE0CD1A42D}" srcOrd="2" destOrd="0" presId="urn:microsoft.com/office/officeart/2005/8/layout/hierarchy4"/>
    <dgm:cxn modelId="{CD7C7153-B25C-4726-A5A1-5492C08D424F}" type="presParOf" srcId="{43BF4281-83B3-46DC-A154-DFAE0CD1A42D}" destId="{9DA7E1DF-3177-4A20-8AA6-2B86A33CB6D3}" srcOrd="0" destOrd="0" presId="urn:microsoft.com/office/officeart/2005/8/layout/hierarchy4"/>
    <dgm:cxn modelId="{902E5E95-5709-4D66-B74E-88157F505E60}" type="presParOf" srcId="{9DA7E1DF-3177-4A20-8AA6-2B86A33CB6D3}" destId="{6F709E66-7F8E-44BC-94C6-7BEB26D3B1F1}" srcOrd="0" destOrd="0" presId="urn:microsoft.com/office/officeart/2005/8/layout/hierarchy4"/>
    <dgm:cxn modelId="{A93CA4D3-3351-4840-BBA1-5A75484D5664}" type="presParOf" srcId="{9DA7E1DF-3177-4A20-8AA6-2B86A33CB6D3}" destId="{B993D69B-5EC9-4077-99A0-6D2172380FE4}" srcOrd="1" destOrd="0" presId="urn:microsoft.com/office/officeart/2005/8/layout/hierarchy4"/>
    <dgm:cxn modelId="{174206A0-CEE2-4E49-9426-C0605BC63B23}" type="presParOf" srcId="{9DA7E1DF-3177-4A20-8AA6-2B86A33CB6D3}" destId="{116978F3-CC66-40D2-89C9-E34812754222}" srcOrd="2" destOrd="0" presId="urn:microsoft.com/office/officeart/2005/8/layout/hierarchy4"/>
    <dgm:cxn modelId="{3AF82BBE-B02C-4C7D-93F4-1A0DC17B6913}" type="presParOf" srcId="{116978F3-CC66-40D2-89C9-E34812754222}" destId="{18834AA9-4C6E-4B6C-8F4F-CE2D930ECA62}" srcOrd="0" destOrd="0" presId="urn:microsoft.com/office/officeart/2005/8/layout/hierarchy4"/>
    <dgm:cxn modelId="{776A7FA1-22C2-4D6A-881B-DEB7E952393A}" type="presParOf" srcId="{18834AA9-4C6E-4B6C-8F4F-CE2D930ECA62}" destId="{D6B639D9-4F06-42CD-ACAF-FC94B53363D0}" srcOrd="0" destOrd="0" presId="urn:microsoft.com/office/officeart/2005/8/layout/hierarchy4"/>
    <dgm:cxn modelId="{B88B5529-7AF3-46A9-BA7E-74B2A2A72D16}" type="presParOf" srcId="{18834AA9-4C6E-4B6C-8F4F-CE2D930ECA62}" destId="{37E7D7B6-2DE8-41A0-9FC9-948BEF1ACB6E}" srcOrd="1" destOrd="0" presId="urn:microsoft.com/office/officeart/2005/8/layout/hierarchy4"/>
    <dgm:cxn modelId="{74E20EA9-B5B3-42A8-ABFA-D44DFFAB50AA}" type="presParOf" srcId="{116978F3-CC66-40D2-89C9-E34812754222}" destId="{81F043AF-0683-4ED2-9920-7143514B419B}" srcOrd="1" destOrd="0" presId="urn:microsoft.com/office/officeart/2005/8/layout/hierarchy4"/>
    <dgm:cxn modelId="{FA655BD5-5A58-4472-81AF-F4DF9280E1F8}" type="presParOf" srcId="{116978F3-CC66-40D2-89C9-E34812754222}" destId="{6C92825A-2CF6-43AF-85DD-AF39401AB163}" srcOrd="2" destOrd="0" presId="urn:microsoft.com/office/officeart/2005/8/layout/hierarchy4"/>
    <dgm:cxn modelId="{6AFC8FD4-CA1A-467D-814C-B101DC7BEB16}" type="presParOf" srcId="{6C92825A-2CF6-43AF-85DD-AF39401AB163}" destId="{88B0E177-9951-4CAE-9F17-34A8471F9C0E}" srcOrd="0" destOrd="0" presId="urn:microsoft.com/office/officeart/2005/8/layout/hierarchy4"/>
    <dgm:cxn modelId="{DF06A101-2F9B-4D4A-B82F-E26EA77ECC50}" type="presParOf" srcId="{6C92825A-2CF6-43AF-85DD-AF39401AB163}" destId="{290FD272-BA43-4A34-BC51-057FA033A960}" srcOrd="1" destOrd="0" presId="urn:microsoft.com/office/officeart/2005/8/layout/hierarchy4"/>
    <dgm:cxn modelId="{816AC7DF-DCB1-4E3D-B5A2-42C1D6733FB8}" type="presParOf" srcId="{43BF4281-83B3-46DC-A154-DFAE0CD1A42D}" destId="{2331411A-691E-43EF-8A37-83BD9DD4D8A1}" srcOrd="1" destOrd="0" presId="urn:microsoft.com/office/officeart/2005/8/layout/hierarchy4"/>
    <dgm:cxn modelId="{B680D221-DF17-4323-8F46-046A3D19CF58}" type="presParOf" srcId="{43BF4281-83B3-46DC-A154-DFAE0CD1A42D}" destId="{AF2F94E4-D45C-4905-B1F1-C478790228CD}" srcOrd="2" destOrd="0" presId="urn:microsoft.com/office/officeart/2005/8/layout/hierarchy4"/>
    <dgm:cxn modelId="{EB9CD76D-59DD-4DEC-A96E-F3DB376A7582}" type="presParOf" srcId="{AF2F94E4-D45C-4905-B1F1-C478790228CD}" destId="{6750939C-79D0-48C9-8959-372DDD4DA34F}" srcOrd="0" destOrd="0" presId="urn:microsoft.com/office/officeart/2005/8/layout/hierarchy4"/>
    <dgm:cxn modelId="{EF11DA2B-615C-42EA-9357-5922BBA59EC0}" type="presParOf" srcId="{AF2F94E4-D45C-4905-B1F1-C478790228CD}" destId="{2FFF0F88-EEDF-421D-945A-9CA7DD71EF0C}" srcOrd="1" destOrd="0" presId="urn:microsoft.com/office/officeart/2005/8/layout/hierarchy4"/>
    <dgm:cxn modelId="{E65EDFE2-DFD5-42D1-93FF-2352CB0784A5}" type="presParOf" srcId="{AF2F94E4-D45C-4905-B1F1-C478790228CD}" destId="{3E978633-BF74-40CF-9F4E-98BD2DED505E}" srcOrd="2" destOrd="0" presId="urn:microsoft.com/office/officeart/2005/8/layout/hierarchy4"/>
    <dgm:cxn modelId="{1B4FF277-D08C-41BD-99B8-560B7236D509}" type="presParOf" srcId="{3E978633-BF74-40CF-9F4E-98BD2DED505E}" destId="{01385C9A-66DD-498F-953C-2A118BBC91AD}" srcOrd="0" destOrd="0" presId="urn:microsoft.com/office/officeart/2005/8/layout/hierarchy4"/>
    <dgm:cxn modelId="{E52824F8-01D8-4F58-BD9C-9C14ABD01CC4}" type="presParOf" srcId="{01385C9A-66DD-498F-953C-2A118BBC91AD}" destId="{BA8B2AE7-3009-4BC1-896E-0B1BF2E43340}" srcOrd="0" destOrd="0" presId="urn:microsoft.com/office/officeart/2005/8/layout/hierarchy4"/>
    <dgm:cxn modelId="{48D86546-4C0A-4F35-B312-C355648966C8}" type="presParOf" srcId="{01385C9A-66DD-498F-953C-2A118BBC91AD}" destId="{B86BDB9E-CD77-4484-91B1-8912B3311D0A}" srcOrd="1" destOrd="0" presId="urn:microsoft.com/office/officeart/2005/8/layout/hierarchy4"/>
  </dgm:cxnLst>
  <dgm:bg/>
  <dgm:whole/>
  <dgm:extLst>
    <a:ext uri="http://schemas.microsoft.com/office/drawing/2008/diagram"/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0D9C528-E44F-42DF-8202-411AF796F558}" type="doc">
      <dgm:prSet loTypeId="urn:microsoft.com/office/officeart/2005/8/layout/hierarchy4" loCatId="list" qsTypeId="urn:microsoft.com/office/officeart/2005/8/quickstyle/simple1#7" qsCatId="simple" csTypeId="urn:microsoft.com/office/officeart/2005/8/colors/accent1_2#6" csCatId="accent1" phldr="1"/>
      <dgm:spPr/>
      <dgm:t>
        <a:bodyPr/>
        <a:lstStyle/>
        <a:p>
          <a:endParaRPr lang="ru-RU"/>
        </a:p>
      </dgm:t>
    </dgm:pt>
    <dgm:pt modelId="{23D382B7-7D87-4245-BE0B-1AA543731327}">
      <dgm:prSet phldrT="[Текст]" custT="1"/>
      <dgm:spPr>
        <a:solidFill>
          <a:schemeClr val="accent2">
            <a:lumMod val="20000"/>
            <a:lumOff val="80000"/>
          </a:schemeClr>
        </a:solidFill>
        <a:ln>
          <a:solidFill>
            <a:schemeClr val="tx1"/>
          </a:solidFill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Times New Roman" pitchFamily="18" charset="0"/>
            </a:rPr>
            <a:t>проектирование учебного процесса со следующих позиций</a:t>
          </a:r>
          <a:r>
            <a:rPr lang="ru-RU" sz="1800" dirty="0" smtClean="0">
              <a:solidFill>
                <a:srgbClr val="7030A0"/>
              </a:solidFill>
              <a:latin typeface="+mn-lt"/>
            </a:rPr>
            <a:t/>
          </a:r>
          <a:br>
            <a:rPr lang="ru-RU" sz="1800" dirty="0" smtClean="0">
              <a:solidFill>
                <a:srgbClr val="7030A0"/>
              </a:solidFill>
              <a:latin typeface="+mn-lt"/>
            </a:rPr>
          </a:br>
          <a:endParaRPr lang="ru-RU" sz="1800" dirty="0" smtClean="0"/>
        </a:p>
        <a:p>
          <a:pPr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dirty="0"/>
        </a:p>
      </dgm:t>
    </dgm:pt>
    <dgm:pt modelId="{BAA13BE9-C07A-42BB-A8EA-8BB6F29B6CF1}" type="parTrans" cxnId="{D2BD9D05-FED3-4B46-811A-89F3BB1D3D94}">
      <dgm:prSet/>
      <dgm:spPr/>
      <dgm:t>
        <a:bodyPr/>
        <a:lstStyle/>
        <a:p>
          <a:endParaRPr lang="ru-RU"/>
        </a:p>
      </dgm:t>
    </dgm:pt>
    <dgm:pt modelId="{9641996A-F8A8-4D80-BBEA-39E8E95C0F7A}" type="sibTrans" cxnId="{D2BD9D05-FED3-4B46-811A-89F3BB1D3D94}">
      <dgm:prSet/>
      <dgm:spPr/>
      <dgm:t>
        <a:bodyPr/>
        <a:lstStyle/>
        <a:p>
          <a:endParaRPr lang="ru-RU"/>
        </a:p>
      </dgm:t>
    </dgm:pt>
    <dgm:pt modelId="{26BAC408-F2AF-430F-A0D2-C85CC5FAB160}">
      <dgm:prSet phldrT="[Текст]" custT="1"/>
      <dgm:spPr>
        <a:solidFill>
          <a:srgbClr val="D6FEA0"/>
        </a:solidFill>
        <a:ln>
          <a:solidFill>
            <a:schemeClr val="tx1"/>
          </a:solidFill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 ПОЗИЦИЯ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dirty="0" smtClean="0">
              <a:solidFill>
                <a:schemeClr val="tx1"/>
              </a:solidFill>
            </a:rPr>
            <a:t>учитывая разделы программы, рекомендуется организовать работу по формированию УУД следующим образом </a:t>
          </a:r>
        </a:p>
        <a:p>
          <a:pPr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b="1" dirty="0">
            <a:solidFill>
              <a:srgbClr val="FF0000"/>
            </a:solidFill>
          </a:endParaRPr>
        </a:p>
      </dgm:t>
    </dgm:pt>
    <dgm:pt modelId="{A72B5849-0351-4AAF-AF4E-803B5659CAA7}" type="parTrans" cxnId="{E8961AB6-96FB-4062-A5EC-C47303AE294F}">
      <dgm:prSet/>
      <dgm:spPr/>
      <dgm:t>
        <a:bodyPr/>
        <a:lstStyle/>
        <a:p>
          <a:endParaRPr lang="ru-RU"/>
        </a:p>
      </dgm:t>
    </dgm:pt>
    <dgm:pt modelId="{D9DB8BCB-9410-452A-8CB7-220FA3ABDD69}" type="sibTrans" cxnId="{E8961AB6-96FB-4062-A5EC-C47303AE294F}">
      <dgm:prSet/>
      <dgm:spPr/>
      <dgm:t>
        <a:bodyPr/>
        <a:lstStyle/>
        <a:p>
          <a:endParaRPr lang="ru-RU"/>
        </a:p>
      </dgm:t>
    </dgm:pt>
    <dgm:pt modelId="{69BD5A8C-6C22-4FF2-BC16-E7DB92A04B08}" type="pres">
      <dgm:prSet presAssocID="{60D9C528-E44F-42DF-8202-411AF796F558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A6D462E-AC3C-4429-8D20-66DFE3963C17}" type="pres">
      <dgm:prSet presAssocID="{23D382B7-7D87-4245-BE0B-1AA543731327}" presName="vertOne" presStyleCnt="0"/>
      <dgm:spPr/>
    </dgm:pt>
    <dgm:pt modelId="{B544448C-4E9A-4F69-B852-74135D5478C3}" type="pres">
      <dgm:prSet presAssocID="{23D382B7-7D87-4245-BE0B-1AA543731327}" presName="txOne" presStyleLbl="node0" presStyleIdx="0" presStyleCnt="1" custScaleY="26815" custLinFactNeighborX="-49" custLinFactNeighborY="-1372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F37F50C-C1E2-4A91-874F-0A690483CCAE}" type="pres">
      <dgm:prSet presAssocID="{23D382B7-7D87-4245-BE0B-1AA543731327}" presName="parTransOne" presStyleCnt="0"/>
      <dgm:spPr/>
    </dgm:pt>
    <dgm:pt modelId="{379B8AE2-8950-4CF5-8B90-FE44A7081A06}" type="pres">
      <dgm:prSet presAssocID="{23D382B7-7D87-4245-BE0B-1AA543731327}" presName="horzOne" presStyleCnt="0"/>
      <dgm:spPr/>
    </dgm:pt>
    <dgm:pt modelId="{7D9CA382-CA10-452F-8C51-70E460BD0488}" type="pres">
      <dgm:prSet presAssocID="{26BAC408-F2AF-430F-A0D2-C85CC5FAB160}" presName="vertTwo" presStyleCnt="0"/>
      <dgm:spPr/>
    </dgm:pt>
    <dgm:pt modelId="{2A553D15-6643-4F7D-A5FB-BCB78BD02740}" type="pres">
      <dgm:prSet presAssocID="{26BAC408-F2AF-430F-A0D2-C85CC5FAB160}" presName="txTwo" presStyleLbl="node2" presStyleIdx="0" presStyleCnt="1" custScaleY="28581" custLinFactNeighborX="-49" custLinFactNeighborY="-978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D3A5EAF-EDEB-4310-8D4C-101353ED56B5}" type="pres">
      <dgm:prSet presAssocID="{26BAC408-F2AF-430F-A0D2-C85CC5FAB160}" presName="horzTwo" presStyleCnt="0"/>
      <dgm:spPr/>
    </dgm:pt>
  </dgm:ptLst>
  <dgm:cxnLst>
    <dgm:cxn modelId="{D2BD9D05-FED3-4B46-811A-89F3BB1D3D94}" srcId="{60D9C528-E44F-42DF-8202-411AF796F558}" destId="{23D382B7-7D87-4245-BE0B-1AA543731327}" srcOrd="0" destOrd="0" parTransId="{BAA13BE9-C07A-42BB-A8EA-8BB6F29B6CF1}" sibTransId="{9641996A-F8A8-4D80-BBEA-39E8E95C0F7A}"/>
    <dgm:cxn modelId="{99C0B48B-FB31-4F7A-A12A-CDC3F9DDFC35}" type="presOf" srcId="{60D9C528-E44F-42DF-8202-411AF796F558}" destId="{69BD5A8C-6C22-4FF2-BC16-E7DB92A04B08}" srcOrd="0" destOrd="0" presId="urn:microsoft.com/office/officeart/2005/8/layout/hierarchy4"/>
    <dgm:cxn modelId="{E8961AB6-96FB-4062-A5EC-C47303AE294F}" srcId="{23D382B7-7D87-4245-BE0B-1AA543731327}" destId="{26BAC408-F2AF-430F-A0D2-C85CC5FAB160}" srcOrd="0" destOrd="0" parTransId="{A72B5849-0351-4AAF-AF4E-803B5659CAA7}" sibTransId="{D9DB8BCB-9410-452A-8CB7-220FA3ABDD69}"/>
    <dgm:cxn modelId="{5EFB6462-B581-4D15-9CBF-D06E5D9F5377}" type="presOf" srcId="{26BAC408-F2AF-430F-A0D2-C85CC5FAB160}" destId="{2A553D15-6643-4F7D-A5FB-BCB78BD02740}" srcOrd="0" destOrd="0" presId="urn:microsoft.com/office/officeart/2005/8/layout/hierarchy4"/>
    <dgm:cxn modelId="{DDD30437-9B1D-4964-99B2-12A3FF4D0B09}" type="presOf" srcId="{23D382B7-7D87-4245-BE0B-1AA543731327}" destId="{B544448C-4E9A-4F69-B852-74135D5478C3}" srcOrd="0" destOrd="0" presId="urn:microsoft.com/office/officeart/2005/8/layout/hierarchy4"/>
    <dgm:cxn modelId="{ECB34737-88E6-4D31-B774-1F02C8C56D29}" type="presParOf" srcId="{69BD5A8C-6C22-4FF2-BC16-E7DB92A04B08}" destId="{6A6D462E-AC3C-4429-8D20-66DFE3963C17}" srcOrd="0" destOrd="0" presId="urn:microsoft.com/office/officeart/2005/8/layout/hierarchy4"/>
    <dgm:cxn modelId="{961D78CE-5E8B-4017-AD14-795511CD988D}" type="presParOf" srcId="{6A6D462E-AC3C-4429-8D20-66DFE3963C17}" destId="{B544448C-4E9A-4F69-B852-74135D5478C3}" srcOrd="0" destOrd="0" presId="urn:microsoft.com/office/officeart/2005/8/layout/hierarchy4"/>
    <dgm:cxn modelId="{5D74ED74-2FED-4B6A-8FCE-C35E3941A926}" type="presParOf" srcId="{6A6D462E-AC3C-4429-8D20-66DFE3963C17}" destId="{BF37F50C-C1E2-4A91-874F-0A690483CCAE}" srcOrd="1" destOrd="0" presId="urn:microsoft.com/office/officeart/2005/8/layout/hierarchy4"/>
    <dgm:cxn modelId="{FDAD407D-3C45-4A2A-BA0F-3AE350BC8A14}" type="presParOf" srcId="{6A6D462E-AC3C-4429-8D20-66DFE3963C17}" destId="{379B8AE2-8950-4CF5-8B90-FE44A7081A06}" srcOrd="2" destOrd="0" presId="urn:microsoft.com/office/officeart/2005/8/layout/hierarchy4"/>
    <dgm:cxn modelId="{D49E4D49-636C-4219-BF88-C1910EF7BD78}" type="presParOf" srcId="{379B8AE2-8950-4CF5-8B90-FE44A7081A06}" destId="{7D9CA382-CA10-452F-8C51-70E460BD0488}" srcOrd="0" destOrd="0" presId="urn:microsoft.com/office/officeart/2005/8/layout/hierarchy4"/>
    <dgm:cxn modelId="{A2AEAE88-C393-4BEB-A69C-45527984F3E9}" type="presParOf" srcId="{7D9CA382-CA10-452F-8C51-70E460BD0488}" destId="{2A553D15-6643-4F7D-A5FB-BCB78BD02740}" srcOrd="0" destOrd="0" presId="urn:microsoft.com/office/officeart/2005/8/layout/hierarchy4"/>
    <dgm:cxn modelId="{D5CB8405-3F26-4D3B-923C-B47CEF003D82}" type="presParOf" srcId="{7D9CA382-CA10-452F-8C51-70E460BD0488}" destId="{4D3A5EAF-EDEB-4310-8D4C-101353ED56B5}" srcOrd="1" destOrd="0" presId="urn:microsoft.com/office/officeart/2005/8/layout/hierarchy4"/>
  </dgm:cxnLst>
  <dgm:bg/>
  <dgm:whole/>
  <dgm:extLst>
    <a:ext uri="http://schemas.microsoft.com/office/drawing/2008/diagram"/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7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6AA6E18-D9BB-4F9F-88BC-C78438AA6F32}" type="datetimeFigureOut">
              <a:rPr lang="ru-RU"/>
              <a:pPr>
                <a:defRPr/>
              </a:pPr>
              <a:t>18.08.2014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3E7244A-9917-484E-AE01-278E53ED84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4B6785-83C0-4355-BB78-677FC2C2FE6E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2B52AB-C8B6-4D5C-8B99-D7BDA1E2F70C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492953-E7B3-42C8-9133-7E88FDC2E9F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10190E-14D8-4160-8681-E583D08F941A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BB55AA-E728-41AC-B59C-CAFA5718E5F0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A499A-C886-4780-B4E8-EE0C5A082F87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4031E3-67A6-4B6C-AA3E-DE163FC6E3E1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18C7BE-D47B-470F-83C8-F458754EEAB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C35170-F57F-4152-A42A-F2A78CF0AB71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25F3A7-4920-457B-BD17-30B966843E1A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ED6676-7DE8-48F8-922F-5A3BBBF141A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1ABC84C-7BF3-4311-8300-61E1F72321A1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openxmlformats.org/officeDocument/2006/relationships/diagramLayout" Target="../diagrams/layout3.xml"/><Relationship Id="rId7" Type="http://schemas.openxmlformats.org/officeDocument/2006/relationships/diagramLayout" Target="../diagrams/layout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openxmlformats.org/officeDocument/2006/relationships/diagramData" Target="../diagrams/data4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diagramColors" Target="../diagrams/colors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10"/>
          <p:cNvSpPr>
            <a:spLocks noGrp="1" noChangeArrowheads="1"/>
          </p:cNvSpPr>
          <p:nvPr>
            <p:ph type="ctrTitle"/>
          </p:nvPr>
        </p:nvSpPr>
        <p:spPr>
          <a:xfrm>
            <a:off x="684213" y="1989138"/>
            <a:ext cx="8134350" cy="3889375"/>
          </a:xfrm>
        </p:spPr>
        <p:txBody>
          <a:bodyPr/>
          <a:lstStyle/>
          <a:p>
            <a:pPr eaLnBrk="1" hangingPunct="1">
              <a:defRPr/>
            </a:pPr>
            <a:r>
              <a:rPr lang="ru-RU" b="1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Формирование универсальных учебных действий на уроках физической культуры </a:t>
            </a:r>
            <a:r>
              <a:rPr lang="ru-RU" b="1" smtClean="0">
                <a:solidFill>
                  <a:srgbClr val="660066"/>
                </a:solidFill>
              </a:rPr>
              <a:t/>
            </a:r>
            <a:br>
              <a:rPr lang="ru-RU" b="1" smtClean="0">
                <a:solidFill>
                  <a:srgbClr val="660066"/>
                </a:solidFill>
              </a:rPr>
            </a:br>
            <a:r>
              <a:rPr lang="ru-RU" b="1" smtClean="0">
                <a:solidFill>
                  <a:srgbClr val="660066"/>
                </a:solidFill>
              </a:rPr>
              <a:t> </a:t>
            </a:r>
            <a:r>
              <a:rPr lang="ru-RU" sz="320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Галяутдинов Ф.Ф. - учитель физической культуры  высшей  категории</a:t>
            </a:r>
            <a:endParaRPr lang="es-ES" sz="3200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9" name="Подзаголовок 5"/>
          <p:cNvSpPr>
            <a:spLocks noGrp="1"/>
          </p:cNvSpPr>
          <p:nvPr>
            <p:ph type="subTitle" idx="1"/>
          </p:nvPr>
        </p:nvSpPr>
        <p:spPr>
          <a:xfrm>
            <a:off x="323850" y="333375"/>
            <a:ext cx="8640763" cy="1223963"/>
          </a:xfrm>
        </p:spPr>
        <p:txBody>
          <a:bodyPr/>
          <a:lstStyle/>
          <a:p>
            <a:pPr eaLnBrk="1" hangingPunct="1"/>
            <a:r>
              <a:rPr lang="ru-RU" sz="280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МБОУ «Бетькинская СОШ»</a:t>
            </a:r>
          </a:p>
          <a:p>
            <a:pPr eaLnBrk="1" hangingPunct="1"/>
            <a:r>
              <a:rPr lang="ru-RU" sz="280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Тукаевского муниципального района  2014 год</a:t>
            </a:r>
          </a:p>
        </p:txBody>
      </p:sp>
      <p:sp>
        <p:nvSpPr>
          <p:cNvPr id="14340" name="Rectangle 122"/>
          <p:cNvSpPr>
            <a:spLocks noChangeArrowheads="1"/>
          </p:cNvSpPr>
          <p:nvPr/>
        </p:nvSpPr>
        <p:spPr bwMode="auto">
          <a:xfrm>
            <a:off x="395288" y="1773238"/>
            <a:ext cx="3960812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ru-RU" b="1">
              <a:solidFill>
                <a:srgbClr val="36003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1800" dirty="0" smtClean="0">
                <a:solidFill>
                  <a:srgbClr val="7030A0"/>
                </a:solidFill>
                <a:latin typeface="+mn-lt"/>
                <a:ea typeface="Times New Roman" pitchFamily="18" charset="0"/>
              </a:rPr>
              <a:t/>
            </a:r>
            <a:br>
              <a:rPr lang="ru-RU" sz="1800" dirty="0" smtClean="0">
                <a:solidFill>
                  <a:srgbClr val="7030A0"/>
                </a:solidFill>
                <a:latin typeface="+mn-lt"/>
                <a:ea typeface="Times New Roman" pitchFamily="18" charset="0"/>
              </a:rPr>
            </a:br>
            <a:r>
              <a:rPr lang="ru-RU" sz="1800" dirty="0" smtClean="0">
                <a:solidFill>
                  <a:srgbClr val="7030A0"/>
                </a:solidFill>
                <a:latin typeface="+mn-lt"/>
                <a:ea typeface="Times New Roman" pitchFamily="18" charset="0"/>
              </a:rPr>
              <a:t/>
            </a:r>
            <a:br>
              <a:rPr lang="ru-RU" sz="1800" dirty="0" smtClean="0">
                <a:solidFill>
                  <a:srgbClr val="7030A0"/>
                </a:solidFill>
                <a:latin typeface="+mn-lt"/>
                <a:ea typeface="Times New Roman" pitchFamily="18" charset="0"/>
              </a:rPr>
            </a:br>
            <a:endParaRPr lang="ru-RU" dirty="0"/>
          </a:p>
        </p:txBody>
      </p:sp>
      <p:graphicFrame>
        <p:nvGraphicFramePr>
          <p:cNvPr id="10" name="Схема 9"/>
          <p:cNvGraphicFramePr/>
          <p:nvPr/>
        </p:nvGraphicFramePr>
        <p:xfrm>
          <a:off x="251520" y="1340768"/>
          <a:ext cx="3312368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Схема 10"/>
          <p:cNvGraphicFramePr/>
          <p:nvPr/>
        </p:nvGraphicFramePr>
        <p:xfrm>
          <a:off x="467544" y="476672"/>
          <a:ext cx="8424936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23556" name="Прямоугольник 4"/>
          <p:cNvSpPr>
            <a:spLocks noChangeArrowheads="1"/>
          </p:cNvSpPr>
          <p:nvPr/>
        </p:nvSpPr>
        <p:spPr bwMode="auto">
          <a:xfrm>
            <a:off x="6372225" y="0"/>
            <a:ext cx="27717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7030A0"/>
                </a:solidFill>
              </a:rPr>
              <a:t> 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8888" y="404813"/>
            <a:ext cx="6697662" cy="8302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u="sng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Деятельностный</a:t>
            </a:r>
            <a:r>
              <a:rPr lang="ru-RU" sz="2400" b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подход в формировании универсальных учебных действий</a:t>
            </a:r>
            <a:endParaRPr lang="ru-RU" sz="2400" u="sng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78" name="Прямоугольник 2"/>
          <p:cNvSpPr>
            <a:spLocks noChangeArrowheads="1"/>
          </p:cNvSpPr>
          <p:nvPr/>
        </p:nvSpPr>
        <p:spPr bwMode="auto">
          <a:xfrm>
            <a:off x="971550" y="1341438"/>
            <a:ext cx="7345363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ru-RU"/>
              <a:t> 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реализуется  через  педагогические технологии:</a:t>
            </a:r>
          </a:p>
          <a:p>
            <a:endParaRPr lang="ru-RU" sz="2000" b="1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2000" b="1">
                <a:latin typeface="Times New Roman" pitchFamily="18" charset="0"/>
                <a:cs typeface="Times New Roman" pitchFamily="18" charset="0"/>
              </a:rPr>
              <a:t> проектную;</a:t>
            </a:r>
          </a:p>
          <a:p>
            <a:pPr>
              <a:buFont typeface="Wingdings" pitchFamily="2" charset="2"/>
              <a:buChar char="q"/>
            </a:pPr>
            <a:r>
              <a:rPr lang="ru-RU" sz="2000" b="1">
                <a:latin typeface="Times New Roman" pitchFamily="18" charset="0"/>
                <a:cs typeface="Times New Roman" pitchFamily="18" charset="0"/>
              </a:rPr>
              <a:t> информационную;</a:t>
            </a:r>
          </a:p>
          <a:p>
            <a:pPr>
              <a:buFont typeface="Wingdings" pitchFamily="2" charset="2"/>
              <a:buChar char="q"/>
            </a:pPr>
            <a:r>
              <a:rPr lang="ru-RU" sz="2000" b="1">
                <a:latin typeface="Times New Roman" pitchFamily="18" charset="0"/>
                <a:cs typeface="Times New Roman" pitchFamily="18" charset="0"/>
              </a:rPr>
              <a:t> игровую.</a:t>
            </a:r>
          </a:p>
        </p:txBody>
      </p:sp>
      <p:pic>
        <p:nvPicPr>
          <p:cNvPr id="8194" name="Picture 2" descr="C:\Documents and Settings\User\Рабочий стол\аттестация савва 2013\к проекту\картинки по физре\image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1988840"/>
            <a:ext cx="5206732" cy="3384376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2140372" y="6350"/>
          <a:ext cx="6072336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827584" y="2420888"/>
          <a:ext cx="7776864" cy="2918056"/>
        </p:xfrm>
        <a:graphic>
          <a:graphicData uri="http://schemas.openxmlformats.org/drawingml/2006/table">
            <a:tbl>
              <a:tblPr/>
              <a:tblGrid>
                <a:gridCol w="2910270"/>
                <a:gridCol w="1232545"/>
                <a:gridCol w="1235576"/>
                <a:gridCol w="1204888"/>
                <a:gridCol w="1193585"/>
              </a:tblGrid>
              <a:tr h="16561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/>
                          <a:cs typeface="Times New Roman"/>
                        </a:rPr>
                        <a:t>Виды </a:t>
                      </a:r>
                      <a:r>
                        <a:rPr lang="ru-RU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/>
                          <a:cs typeface="Times New Roman"/>
                        </a:rPr>
                        <a:t>УУД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/>
                          <a:cs typeface="Times New Roman"/>
                        </a:rPr>
                        <a:t>Легкая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/>
                          <a:cs typeface="Times New Roman"/>
                        </a:rPr>
                        <a:t>атлетика</a:t>
                      </a: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/>
                          <a:cs typeface="Times New Roman"/>
                        </a:rPr>
                        <a:t>Гимнастика</a:t>
                      </a: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/>
                          <a:cs typeface="Times New Roman"/>
                        </a:rPr>
                        <a:t>Спортивные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/>
                          <a:cs typeface="Times New Roman"/>
                        </a:rPr>
                        <a:t>игры</a:t>
                      </a: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/>
                          <a:cs typeface="Times New Roman"/>
                        </a:rPr>
                        <a:t>Лыжная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/>
                          <a:cs typeface="Times New Roman"/>
                        </a:rPr>
                        <a:t>подготовка</a:t>
                      </a: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0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/>
                          <a:cs typeface="Times New Roman"/>
                        </a:rPr>
                        <a:t>Личностные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  <a:endParaRPr lang="ru-RU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  <a:endParaRPr lang="ru-RU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5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99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/>
                          <a:cs typeface="Times New Roman"/>
                        </a:rPr>
                        <a:t>Регулятивные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  <a:endParaRPr lang="ru-RU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  <a:endParaRPr lang="ru-RU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99"/>
                    </a:solidFill>
                  </a:tcPr>
                </a:tc>
              </a:tr>
              <a:tr h="2685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25198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/>
                          <a:cs typeface="Times New Roman"/>
                        </a:rPr>
                        <a:t>Познавательные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2740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/>
                          <a:cs typeface="Times New Roman"/>
                        </a:rPr>
                        <a:t>Коммуникативные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25603" name="Группа 4"/>
          <p:cNvGrpSpPr>
            <a:grpSpLocks/>
          </p:cNvGrpSpPr>
          <p:nvPr/>
        </p:nvGrpSpPr>
        <p:grpSpPr bwMode="auto">
          <a:xfrm>
            <a:off x="1538288" y="5589588"/>
            <a:ext cx="6067425" cy="1008062"/>
            <a:chOff x="0" y="1484794"/>
            <a:chExt cx="6066405" cy="864385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0" y="1484794"/>
              <a:ext cx="6066405" cy="864385"/>
            </a:xfrm>
            <a:prstGeom prst="roundRect">
              <a:avLst>
                <a:gd name="adj" fmla="val 10000"/>
              </a:avLst>
            </a:prstGeom>
            <a:solidFill>
              <a:srgbClr val="D6FEA0"/>
            </a:solidFill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Скругленный прямоугольник 4"/>
            <p:cNvSpPr/>
            <p:nvPr/>
          </p:nvSpPr>
          <p:spPr>
            <a:xfrm>
              <a:off x="25396" y="1510657"/>
              <a:ext cx="6015614" cy="8126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3340" tIns="53340" rIns="53340" bIns="53340" spcCol="1270" anchor="ctr"/>
            <a:lstStyle/>
            <a:p>
              <a:pPr algn="ctr" defTabSz="5778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13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5604" name="Прямоугольник 7"/>
          <p:cNvSpPr>
            <a:spLocks noChangeArrowheads="1"/>
          </p:cNvSpPr>
          <p:nvPr/>
        </p:nvSpPr>
        <p:spPr bwMode="auto">
          <a:xfrm>
            <a:off x="1547813" y="5661025"/>
            <a:ext cx="5976937" cy="923925"/>
          </a:xfrm>
          <a:prstGeom prst="rect">
            <a:avLst/>
          </a:prstGeom>
          <a:solidFill>
            <a:srgbClr val="D6FEA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b="1">
                <a:ea typeface="Calibri" pitchFamily="34" charset="0"/>
                <a:cs typeface="Times New Roman" pitchFamily="18" charset="0"/>
              </a:rPr>
              <a:t>Наибольшим потенциалом в формировании УУД являются такие разделы, как гимнастика и спортивные игры. </a:t>
            </a:r>
          </a:p>
        </p:txBody>
      </p:sp>
      <p:sp>
        <p:nvSpPr>
          <p:cNvPr id="25605" name="Прямоугольник 8"/>
          <p:cNvSpPr>
            <a:spLocks noChangeArrowheads="1"/>
          </p:cNvSpPr>
          <p:nvPr/>
        </p:nvSpPr>
        <p:spPr bwMode="auto">
          <a:xfrm>
            <a:off x="6156325" y="0"/>
            <a:ext cx="2987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7030A0"/>
                </a:solidFill>
              </a:rPr>
              <a:t> 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5" name="Группа 1"/>
          <p:cNvGrpSpPr>
            <a:grpSpLocks/>
          </p:cNvGrpSpPr>
          <p:nvPr/>
        </p:nvGrpSpPr>
        <p:grpSpPr bwMode="auto">
          <a:xfrm>
            <a:off x="1258888" y="1412875"/>
            <a:ext cx="4545012" cy="3740150"/>
            <a:chOff x="1466155" y="1302361"/>
            <a:chExt cx="4544233" cy="3740371"/>
          </a:xfrm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1466155" y="1516687"/>
              <a:ext cx="2923674" cy="3456191"/>
            </a:xfrm>
            <a:prstGeom prst="roundRect">
              <a:avLst>
                <a:gd name="adj" fmla="val 10000"/>
              </a:avLst>
            </a:prstGeom>
            <a:solidFill>
              <a:srgbClr val="FFCCFF"/>
            </a:solidFill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Aft>
                  <a:spcPts val="0"/>
                </a:spcAft>
                <a:defRPr/>
              </a:pPr>
              <a:r>
                <a:rPr lang="ru-RU" sz="1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 ПОЗИЦИЯ</a:t>
              </a:r>
            </a:p>
            <a:p>
              <a:pPr algn="ctr" fontAlgn="auto">
                <a:spcAft>
                  <a:spcPts val="0"/>
                </a:spcAft>
                <a:defRPr/>
              </a:pPr>
              <a:r>
                <a:rPr lang="ru-RU" sz="1400" b="1" dirty="0">
                  <a:solidFill>
                    <a:schemeClr val="tx1"/>
                  </a:solidFill>
                </a:rPr>
                <a:t>Из перечня УУД учитель выбирает 5-7 наиболее подходящих для его методики преподавания физической культуры, после чего их рекомендуется адаптировать к специфике образовательного процесса по ФК. То есть каждое  УУД  может выражаться в каком-либо действии с учебным материалом по ФК. </a:t>
              </a:r>
            </a:p>
            <a:p>
              <a:pPr>
                <a:defRPr/>
              </a:pPr>
              <a:endParaRPr lang="ru-RU" dirty="0"/>
            </a:p>
          </p:txBody>
        </p:sp>
        <p:sp>
          <p:nvSpPr>
            <p:cNvPr id="4" name="Скругленный прямоугольник 4"/>
            <p:cNvSpPr/>
            <p:nvPr/>
          </p:nvSpPr>
          <p:spPr>
            <a:xfrm>
              <a:off x="3258135" y="1302361"/>
              <a:ext cx="2752253" cy="37403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3340" tIns="53340" rIns="53340" bIns="53340" spcCol="1270" anchor="ctr"/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10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6626" name="Группа 4"/>
          <p:cNvGrpSpPr>
            <a:grpSpLocks/>
          </p:cNvGrpSpPr>
          <p:nvPr/>
        </p:nvGrpSpPr>
        <p:grpSpPr bwMode="auto">
          <a:xfrm>
            <a:off x="1403350" y="549275"/>
            <a:ext cx="6091238" cy="935038"/>
            <a:chOff x="2250" y="72010"/>
            <a:chExt cx="6091499" cy="729814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2250" y="72010"/>
              <a:ext cx="6091499" cy="729814"/>
            </a:xfrm>
            <a:prstGeom prst="roundRect">
              <a:avLst>
                <a:gd name="adj" fmla="val 10000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Скругленный прямоугольник 4"/>
            <p:cNvSpPr/>
            <p:nvPr/>
          </p:nvSpPr>
          <p:spPr>
            <a:xfrm>
              <a:off x="22889" y="93075"/>
              <a:ext cx="6050221" cy="68768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9530" tIns="49530" rIns="49530" bIns="49530" anchor="ctr"/>
            <a:lstStyle/>
            <a:p>
              <a:pPr algn="ctr">
                <a:defRPr/>
              </a:pPr>
              <a:r>
                <a:rPr lang="ru-RU" b="1">
                  <a:solidFill>
                    <a:srgbClr val="7030A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itchFamily="18" charset="0"/>
                </a:rPr>
                <a:t>проектирование учебного процесса со следующих позиций</a:t>
              </a:r>
              <a:r>
                <a:rPr lang="ru-RU" sz="1300">
                  <a:solidFill>
                    <a:srgbClr val="7030A0"/>
                  </a:solidFill>
                </a:rPr>
                <a:t/>
              </a:r>
              <a:br>
                <a:rPr lang="ru-RU" sz="1300">
                  <a:solidFill>
                    <a:srgbClr val="7030A0"/>
                  </a:solidFill>
                </a:rPr>
              </a:br>
              <a:endParaRPr lang="ru-RU" sz="1300">
                <a:solidFill>
                  <a:srgbClr val="FFFFFF"/>
                </a:solidFill>
              </a:endParaRPr>
            </a:p>
            <a:p>
              <a:pPr algn="ctr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1300">
                <a:solidFill>
                  <a:srgbClr val="FFFFFF"/>
                </a:solidFill>
              </a:endParaRPr>
            </a:p>
          </p:txBody>
        </p:sp>
      </p:grpSp>
      <p:sp>
        <p:nvSpPr>
          <p:cNvPr id="8" name="Скругленный прямоугольник 7"/>
          <p:cNvSpPr/>
          <p:nvPr/>
        </p:nvSpPr>
        <p:spPr>
          <a:xfrm>
            <a:off x="4500563" y="1628775"/>
            <a:ext cx="3024187" cy="2160588"/>
          </a:xfrm>
          <a:prstGeom prst="roundRect">
            <a:avLst/>
          </a:prstGeom>
          <a:solidFill>
            <a:srgbClr val="A3FBF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ПОЗИЦИЯ</a:t>
            </a:r>
          </a:p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Определять способы организации работы по формированию УУД на уроке с учетом этапа обучения, так как на разных этапах отмечены отличия при формировании УУД.</a:t>
            </a:r>
            <a:endParaRPr lang="ru-RU" sz="2000" b="1" dirty="0">
              <a:solidFill>
                <a:schemeClr val="tx1"/>
              </a:solidFill>
            </a:endParaRPr>
          </a:p>
          <a:p>
            <a:pPr>
              <a:defRPr/>
            </a:pPr>
            <a:endParaRPr lang="ru-RU" sz="1400" b="1" dirty="0">
              <a:solidFill>
                <a:srgbClr val="FF000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356100" y="4005263"/>
            <a:ext cx="1058863" cy="1008062"/>
          </a:xfrm>
          <a:prstGeom prst="roundRect">
            <a:avLst/>
          </a:prstGeom>
          <a:solidFill>
            <a:srgbClr val="A3FBF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</a:rPr>
              <a:t>Этап начального разучивания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651500" y="4005263"/>
            <a:ext cx="1008063" cy="1008062"/>
          </a:xfrm>
          <a:prstGeom prst="roundRect">
            <a:avLst/>
          </a:prstGeom>
          <a:solidFill>
            <a:srgbClr val="A3FBF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</a:rPr>
              <a:t>Этап углубленного изучения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948488" y="4005263"/>
            <a:ext cx="1008062" cy="1008062"/>
          </a:xfrm>
          <a:prstGeom prst="roundRect">
            <a:avLst/>
          </a:prstGeom>
          <a:solidFill>
            <a:srgbClr val="A3FBF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</a:rPr>
              <a:t>Этап совершенствования</a:t>
            </a:r>
          </a:p>
        </p:txBody>
      </p:sp>
      <p:sp>
        <p:nvSpPr>
          <p:cNvPr id="26631" name="Прямоугольник 14"/>
          <p:cNvSpPr>
            <a:spLocks noChangeArrowheads="1"/>
          </p:cNvSpPr>
          <p:nvPr/>
        </p:nvSpPr>
        <p:spPr bwMode="auto">
          <a:xfrm>
            <a:off x="5724525" y="0"/>
            <a:ext cx="3419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7030A0"/>
                </a:solidFill>
              </a:rPr>
              <a:t> 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/>
          <p:cNvSpPr/>
          <p:nvPr/>
        </p:nvSpPr>
        <p:spPr>
          <a:xfrm>
            <a:off x="1547813" y="260350"/>
            <a:ext cx="6048375" cy="5949950"/>
          </a:xfrm>
          <a:prstGeom prst="ellipse">
            <a:avLst/>
          </a:prstGeom>
          <a:solidFill>
            <a:srgbClr val="FDF9A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err="1"/>
              <a:t>ввне</a:t>
            </a:r>
            <a:endParaRPr lang="ru-RU" dirty="0"/>
          </a:p>
        </p:txBody>
      </p:sp>
      <p:sp>
        <p:nvSpPr>
          <p:cNvPr id="3" name="Овал 2"/>
          <p:cNvSpPr/>
          <p:nvPr/>
        </p:nvSpPr>
        <p:spPr>
          <a:xfrm>
            <a:off x="2771775" y="1628775"/>
            <a:ext cx="1944688" cy="1871663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</a:rPr>
              <a:t>Личностные УУД</a:t>
            </a:r>
          </a:p>
        </p:txBody>
      </p:sp>
      <p:sp>
        <p:nvSpPr>
          <p:cNvPr id="5" name="Овал 4"/>
          <p:cNvSpPr/>
          <p:nvPr/>
        </p:nvSpPr>
        <p:spPr>
          <a:xfrm>
            <a:off x="4067175" y="1196975"/>
            <a:ext cx="1944688" cy="1871663"/>
          </a:xfrm>
          <a:prstGeom prst="ellipse">
            <a:avLst/>
          </a:prstGeom>
          <a:solidFill>
            <a:srgbClr val="FF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</a:rPr>
              <a:t>Коммуникативные УУД</a:t>
            </a:r>
          </a:p>
        </p:txBody>
      </p:sp>
      <p:sp>
        <p:nvSpPr>
          <p:cNvPr id="4" name="Овал 3"/>
          <p:cNvSpPr/>
          <p:nvPr/>
        </p:nvSpPr>
        <p:spPr>
          <a:xfrm>
            <a:off x="2700338" y="2924175"/>
            <a:ext cx="1943100" cy="1873250"/>
          </a:xfrm>
          <a:prstGeom prst="ellipse">
            <a:avLst/>
          </a:prstGeom>
          <a:solidFill>
            <a:srgbClr val="9900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</a:rPr>
              <a:t>Регулятивные УУД</a:t>
            </a:r>
          </a:p>
        </p:txBody>
      </p:sp>
      <p:sp>
        <p:nvSpPr>
          <p:cNvPr id="2" name="Овал 1"/>
          <p:cNvSpPr/>
          <p:nvPr/>
        </p:nvSpPr>
        <p:spPr>
          <a:xfrm>
            <a:off x="4211638" y="2708275"/>
            <a:ext cx="2089150" cy="187325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</a:rPr>
              <a:t>Познавательные УУД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494111" y="4869160"/>
            <a:ext cx="5962273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Внешкольная </a:t>
            </a:r>
          </a:p>
          <a:p>
            <a:pPr algn="ctr">
              <a:defRPr/>
            </a:pP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деятельность</a:t>
            </a:r>
          </a:p>
        </p:txBody>
      </p:sp>
      <p:sp>
        <p:nvSpPr>
          <p:cNvPr id="8" name="Прямоугольник 7"/>
          <p:cNvSpPr/>
          <p:nvPr/>
        </p:nvSpPr>
        <p:spPr>
          <a:xfrm rot="18874420">
            <a:off x="-1085838" y="1401455"/>
            <a:ext cx="7326806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Учебная </a:t>
            </a:r>
          </a:p>
          <a:p>
            <a:pPr algn="ctr">
              <a:defRPr/>
            </a:pP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деятельность</a:t>
            </a:r>
          </a:p>
        </p:txBody>
      </p:sp>
      <p:sp>
        <p:nvSpPr>
          <p:cNvPr id="9" name="Прямоугольник 8"/>
          <p:cNvSpPr/>
          <p:nvPr/>
        </p:nvSpPr>
        <p:spPr>
          <a:xfrm rot="2889744">
            <a:off x="3662427" y="1640941"/>
            <a:ext cx="5951053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Внеучебная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</a:p>
          <a:p>
            <a:pPr algn="ctr">
              <a:defRPr/>
            </a:pP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деятельность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333375"/>
            <a:ext cx="4572000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Внеурочная деятельность по предмету</a:t>
            </a:r>
            <a:endParaRPr lang="ru-RU" sz="2400" u="sng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4" name="Прямоугольник 2"/>
          <p:cNvSpPr>
            <a:spLocks noChangeArrowheads="1"/>
          </p:cNvSpPr>
          <p:nvPr/>
        </p:nvSpPr>
        <p:spPr bwMode="auto">
          <a:xfrm>
            <a:off x="1116013" y="1196975"/>
            <a:ext cx="6624637" cy="258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ru-RU" b="1">
                <a:latin typeface="Times New Roman" pitchFamily="18" charset="0"/>
                <a:cs typeface="Times New Roman" pitchFamily="18" charset="0"/>
              </a:rPr>
              <a:t>Является логическим продолжением урока, имеет наиболее ярко выраженные воспитательные функции. </a:t>
            </a:r>
          </a:p>
          <a:p>
            <a:pPr>
              <a:buFont typeface="Wingdings" pitchFamily="2" charset="2"/>
              <a:buNone/>
            </a:pPr>
            <a:endParaRPr lang="ru-RU" b="1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ru-RU" b="1">
                <a:latin typeface="Times New Roman" pitchFamily="18" charset="0"/>
                <a:cs typeface="Times New Roman" pitchFamily="18" charset="0"/>
              </a:rPr>
              <a:t>Внеурочная деятельность строится с учетом интересов детей и возможностей учителя и учебного заведения.</a:t>
            </a:r>
          </a:p>
          <a:p>
            <a:pPr>
              <a:buFont typeface="Wingdings" pitchFamily="2" charset="2"/>
              <a:buNone/>
            </a:pPr>
            <a:endParaRPr lang="ru-RU" b="1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ru-RU" b="1">
                <a:latin typeface="Times New Roman" pitchFamily="18" charset="0"/>
                <a:cs typeface="Times New Roman" pitchFamily="18" charset="0"/>
              </a:rPr>
              <a:t>Она разнообразна по форме и содержанию и тем привлекательна для учащихся, где они становятся как бы участниками моделируемых событий. </a:t>
            </a:r>
          </a:p>
        </p:txBody>
      </p:sp>
      <p:pic>
        <p:nvPicPr>
          <p:cNvPr id="4097" name="Picture 1" descr="C:\Documents and Settings\User\Рабочий стол\аттестация савва 2013\к проекту\картинки по физре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3861048"/>
            <a:ext cx="3168352" cy="2376264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4098" name="Picture 2" descr="C:\Documents and Settings\User\Рабочий стол\личка\P10100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3789040"/>
            <a:ext cx="3240360" cy="2430270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84475" y="188913"/>
            <a:ext cx="3575050" cy="8302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Формы внеклассной работы</a:t>
            </a:r>
            <a:endParaRPr lang="ru-RU" sz="2400" u="sng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698" name="Прямоугольник 3"/>
          <p:cNvSpPr>
            <a:spLocks noChangeArrowheads="1"/>
          </p:cNvSpPr>
          <p:nvPr/>
        </p:nvSpPr>
        <p:spPr bwMode="auto">
          <a:xfrm>
            <a:off x="684213" y="981075"/>
            <a:ext cx="4824412" cy="231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Times New Roman" pitchFamily="18" charset="0"/>
                <a:cs typeface="Times New Roman" pitchFamily="18" charset="0"/>
              </a:rPr>
              <a:t>- однодневные походы</a:t>
            </a:r>
          </a:p>
          <a:p>
            <a:r>
              <a:rPr lang="ru-RU" sz="2000" b="1">
                <a:latin typeface="Times New Roman" pitchFamily="18" charset="0"/>
                <a:cs typeface="Times New Roman" pitchFamily="18" charset="0"/>
              </a:rPr>
              <a:t>- конкурсы </a:t>
            </a:r>
          </a:p>
          <a:p>
            <a:r>
              <a:rPr lang="ru-RU" sz="2000" b="1">
                <a:latin typeface="Times New Roman" pitchFamily="18" charset="0"/>
                <a:cs typeface="Times New Roman" pitchFamily="18" charset="0"/>
              </a:rPr>
              <a:t>- встречи </a:t>
            </a:r>
          </a:p>
          <a:p>
            <a:r>
              <a:rPr lang="ru-RU" sz="2000" b="1">
                <a:latin typeface="Times New Roman" pitchFamily="18" charset="0"/>
                <a:cs typeface="Times New Roman" pitchFamily="18" charset="0"/>
              </a:rPr>
              <a:t>- выставки</a:t>
            </a:r>
          </a:p>
          <a:p>
            <a:r>
              <a:rPr lang="ru-RU" sz="2000" b="1">
                <a:latin typeface="Times New Roman" pitchFamily="18" charset="0"/>
                <a:cs typeface="Times New Roman" pitchFamily="18" charset="0"/>
              </a:rPr>
              <a:t>- соревнования</a:t>
            </a:r>
          </a:p>
          <a:p>
            <a:r>
              <a:rPr lang="ru-RU" sz="2000" b="1">
                <a:latin typeface="Times New Roman" pitchFamily="18" charset="0"/>
                <a:cs typeface="Times New Roman" pitchFamily="18" charset="0"/>
              </a:rPr>
              <a:t>- смотры</a:t>
            </a:r>
          </a:p>
          <a:p>
            <a:r>
              <a:rPr lang="ru-RU" sz="2000" b="1">
                <a:latin typeface="Times New Roman" pitchFamily="18" charset="0"/>
                <a:cs typeface="Times New Roman" pitchFamily="18" charset="0"/>
              </a:rPr>
              <a:t>- месячники</a:t>
            </a:r>
          </a:p>
        </p:txBody>
      </p:sp>
      <p:pic>
        <p:nvPicPr>
          <p:cNvPr id="3073" name="Picture 1" descr="C:\Documents and Settings\User\Рабочий стол\аттестация савва 2013\к проекту\картинки по физре\titl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908720"/>
            <a:ext cx="3175000" cy="237490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3076" name="Picture 4" descr="C:\Documents and Settings\User\Рабочий стол\аттестация савва 2013\к проекту\картинки по физре\65362828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645024"/>
            <a:ext cx="3096344" cy="1944216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58369" name="Picture 1" descr="C:\Documents and Settings\User\Рабочий стол\аттестация савва 2013\к проекту\картинки по физре\0030-040-Vystavka-risunkov-Sportivnaja-semj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2276872"/>
            <a:ext cx="2734928" cy="2049264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58370" name="Picture 2" descr="C:\Documents and Settings\User\Рабочий стол\аттестация савва 2013\к проекту\картинки по физре\0013-009-Razvitie-massovogo-detskogo-sporta-aprobirovanie-razlichnykh-vidov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39752" y="4879772"/>
            <a:ext cx="2726804" cy="1978228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58371" name="Picture 3" descr="C:\Documents and Settings\User\Рабочий стол\аттестация савва 2013\к проекту\картинки по физре\0019-018-Sportivnaja-igra-Zov-dzhunglej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8144" y="2564904"/>
            <a:ext cx="2975024" cy="2229166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3074" name="Picture 2" descr="C:\Documents and Settings\User\Рабочий стол\аттестация савва 2013\к проекту\картинки по физре\urok_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4221088"/>
            <a:ext cx="3678153" cy="2448272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48038" y="260350"/>
            <a:ext cx="3024187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Вывод</a:t>
            </a:r>
            <a:endParaRPr lang="ru-RU" sz="28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00113" y="1052513"/>
            <a:ext cx="7991475" cy="8890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  <a:defRPr/>
            </a:pPr>
            <a:endParaRPr lang="ru-RU" sz="2000" b="1" u="sng">
              <a:solidFill>
                <a:srgbClr val="7030A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ru-RU" sz="20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defRPr/>
            </a:pPr>
            <a:endParaRPr lang="ru-RU" b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0723" name="Прямоугольник 3"/>
          <p:cNvSpPr>
            <a:spLocks noChangeArrowheads="1"/>
          </p:cNvSpPr>
          <p:nvPr/>
        </p:nvSpPr>
        <p:spPr bwMode="auto">
          <a:xfrm>
            <a:off x="1187450" y="1412875"/>
            <a:ext cx="67691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7200" algn="just" defTabSz="912813" eaLnBrk="0" hangingPunct="0"/>
            <a:r>
              <a:rPr lang="ru-RU" b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Использование УУД на уроках физической культуры, повышает сформированность  общеучебных умений и навыков, дает толчок для развития самостоятельности учащихся в учебной деятельности и, тем самым, повышает качество знаний обучающихся по предмету</a:t>
            </a:r>
            <a:r>
              <a:rPr lang="ru-RU" b="1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30724" name="Прямоугольник 4"/>
          <p:cNvSpPr>
            <a:spLocks noChangeArrowheads="1"/>
          </p:cNvSpPr>
          <p:nvPr/>
        </p:nvSpPr>
        <p:spPr bwMode="auto">
          <a:xfrm>
            <a:off x="5724525" y="0"/>
            <a:ext cx="3419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426" name="Picture 2" descr="C:\Documents and Settings\User\Рабочий стол\аттестация савва 2013\к проекту\картинки по физре\13461761668178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7966" y="3223040"/>
            <a:ext cx="5088738" cy="2965221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Прямоугольник 1"/>
          <p:cNvSpPr>
            <a:spLocks noChangeArrowheads="1"/>
          </p:cNvSpPr>
          <p:nvPr/>
        </p:nvSpPr>
        <p:spPr bwMode="auto">
          <a:xfrm>
            <a:off x="2286000" y="1304925"/>
            <a:ext cx="457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  <a:p>
            <a:r>
              <a:rPr lang="ru-RU"/>
              <a:t> </a:t>
            </a:r>
          </a:p>
        </p:txBody>
      </p:sp>
      <p:sp>
        <p:nvSpPr>
          <p:cNvPr id="3075" name="Прямоугольник 2"/>
          <p:cNvSpPr>
            <a:spLocks noChangeArrowheads="1"/>
          </p:cNvSpPr>
          <p:nvPr/>
        </p:nvSpPr>
        <p:spPr bwMode="auto">
          <a:xfrm>
            <a:off x="468313" y="-357188"/>
            <a:ext cx="8351837" cy="411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ru-RU"/>
          </a:p>
          <a:p>
            <a:pPr>
              <a:defRPr/>
            </a:pPr>
            <a:r>
              <a:rPr lang="ru-RU"/>
              <a:t> </a:t>
            </a:r>
          </a:p>
          <a:p>
            <a:pPr>
              <a:defRPr/>
            </a:pPr>
            <a:endParaRPr lang="ru-RU" b="1"/>
          </a:p>
          <a:p>
            <a:pPr>
              <a:defRPr/>
            </a:pPr>
            <a:endParaRPr lang="ru-RU" b="1"/>
          </a:p>
          <a:p>
            <a:pPr algn="ctr">
              <a:defRPr/>
            </a:pPr>
            <a:r>
              <a:rPr lang="ru-RU" sz="2800" b="1" u="sng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Актуальность</a:t>
            </a:r>
          </a:p>
          <a:p>
            <a:pPr algn="just">
              <a:defRPr/>
            </a:pPr>
            <a:r>
              <a:rPr lang="ru-RU" sz="2000"/>
              <a:t>	</a:t>
            </a:r>
            <a:r>
              <a:rPr lang="ru-RU" i="1"/>
              <a:t>Приоритетной целью школьного образования, вместо простой передачи знаний, умений и навыков от учителя к ученику, становится развитие способности ученика самостоятельно ставить учебные цели, проектировать пути их реализации, контролировать и оценивать свои достижения, иначе говоря - формирование умения учиться. Учащийся сам должен стать "архитектором и строителем" образовательного процесса. Достижение этой цели становится возможным благодаря формированию </a:t>
            </a:r>
            <a:r>
              <a:rPr lang="ru-RU" b="1"/>
              <a:t>системы универсальных учебных действий (УУД) </a:t>
            </a:r>
            <a:r>
              <a:rPr lang="ru-RU" i="1"/>
              <a:t>(ФГОС 2 поколения для начальной школы).</a:t>
            </a:r>
            <a:r>
              <a:rPr lang="ru-RU"/>
              <a:t> </a:t>
            </a:r>
          </a:p>
        </p:txBody>
      </p:sp>
      <p:pic>
        <p:nvPicPr>
          <p:cNvPr id="2050" name="Picture 2" descr="C:\Documents and Settings\User\Рабочий стол\аттестация савва 2013\к проекту\картинки по физре\risunok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3789040"/>
            <a:ext cx="7632847" cy="2304256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Прямоугольник 1"/>
          <p:cNvSpPr>
            <a:spLocks noChangeArrowheads="1"/>
          </p:cNvSpPr>
          <p:nvPr/>
        </p:nvSpPr>
        <p:spPr bwMode="auto">
          <a:xfrm>
            <a:off x="1042988" y="1412875"/>
            <a:ext cx="7273925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7200" defTabSz="912813"/>
            <a:r>
              <a:rPr lang="ru-RU"/>
              <a:t>обеспечение возможностей обучающегося самостоятельно осуществлять деятельность учения, ставить учебные цели, искать и использовать необходимые средства и способы их достижения, контролировать и оценивать процесс и результаты деятельности;</a:t>
            </a:r>
          </a:p>
          <a:p>
            <a:pPr indent="457200" defTabSz="912813"/>
            <a:r>
              <a:rPr lang="ru-RU"/>
              <a:t>создание условий для гармоничного развития личности и её самореализации на основе готовности к непрерывному образованию; обеспечение успешного усвоения знаний, формирования умений, навыков и компетентностей в любой предметной области.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2800" b="1" u="sng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ru-RU" sz="2800" i="1" u="sng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Функции универсальных учебных действий:</a:t>
            </a:r>
            <a:r>
              <a:rPr lang="ru-RU" smtClean="0"/>
              <a:t> </a:t>
            </a:r>
          </a:p>
        </p:txBody>
      </p:sp>
      <p:pic>
        <p:nvPicPr>
          <p:cNvPr id="28673" name="Picture 1" descr="C:\Documents and Settings\User\Рабочий стол\аттестация савва 2013\к проекту\картинки по физре\1d6f485b50967411361a676945ee231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7540" y="4172505"/>
            <a:ext cx="3739208" cy="2468831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5513" y="333375"/>
            <a:ext cx="5400675" cy="4762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1313" indent="-341313" algn="ctr" defTabSz="912813">
              <a:lnSpc>
                <a:spcPct val="90000"/>
              </a:lnSpc>
              <a:buClr>
                <a:schemeClr val="accent1"/>
              </a:buClr>
              <a:buSzPct val="70000"/>
              <a:buFont typeface="Wingdings" pitchFamily="2" charset="2"/>
              <a:buNone/>
              <a:defRPr/>
            </a:pPr>
            <a:r>
              <a:rPr lang="ru-RU" sz="2800" b="1" u="sng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17410" name="Прямоугольник 2"/>
          <p:cNvSpPr>
            <a:spLocks noChangeArrowheads="1"/>
          </p:cNvSpPr>
          <p:nvPr/>
        </p:nvSpPr>
        <p:spPr bwMode="auto">
          <a:xfrm>
            <a:off x="2286000" y="908050"/>
            <a:ext cx="45720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90488" algn="ctr" defTabSz="912813" eaLnBrk="0" hangingPunct="0">
              <a:tabLst>
                <a:tab pos="455613" algn="l"/>
              </a:tabLst>
            </a:pPr>
            <a:r>
              <a:rPr lang="ru-RU" b="1">
                <a:latin typeface="Times New Roman" pitchFamily="18" charset="0"/>
                <a:cs typeface="Times New Roman" pitchFamily="18" charset="0"/>
              </a:rPr>
              <a:t>В соответствии с поставленной целью, УУД должны помочь</a:t>
            </a:r>
            <a:endParaRPr lang="ru-RU" b="1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7411" name="Прямоугольник 3"/>
          <p:cNvSpPr>
            <a:spLocks noChangeArrowheads="1"/>
          </p:cNvSpPr>
          <p:nvPr/>
        </p:nvSpPr>
        <p:spPr bwMode="auto">
          <a:xfrm>
            <a:off x="971550" y="2420938"/>
            <a:ext cx="35290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tabLst>
                <a:tab pos="455613" algn="l"/>
              </a:tabLst>
            </a:pPr>
            <a:r>
              <a:rPr lang="ru-RU" b="1"/>
              <a:t> </a:t>
            </a:r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27088" y="2276475"/>
            <a:ext cx="3457575" cy="424815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2813">
              <a:tabLst>
                <a:tab pos="455613" algn="l"/>
              </a:tabLst>
              <a:defRPr/>
            </a:pPr>
            <a:r>
              <a:rPr lang="ru-RU" b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Обучающемуся</a:t>
            </a:r>
          </a:p>
          <a:p>
            <a:pPr algn="ctr" defTabSz="912813">
              <a:tabLst>
                <a:tab pos="455613" algn="l"/>
              </a:tabLst>
              <a:defRPr/>
            </a:pPr>
            <a:endParaRPr lang="ru-RU" b="1" u="sng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912813">
              <a:tabLst>
                <a:tab pos="455613" algn="l"/>
              </a:tabLst>
              <a:defRPr/>
            </a:pPr>
            <a:r>
              <a:rPr lang="ru-RU" sz="1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получить более качественные знания, которые необходимы для физического развития;</a:t>
            </a:r>
          </a:p>
          <a:p>
            <a:pPr defTabSz="912813">
              <a:tabLst>
                <a:tab pos="455613" algn="l"/>
              </a:tabLst>
              <a:defRPr/>
            </a:pPr>
            <a:r>
              <a:rPr lang="ru-RU" sz="1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обеспечить доступ к нетрадиционным источникам информации;</a:t>
            </a:r>
          </a:p>
          <a:p>
            <a:pPr defTabSz="912813">
              <a:tabLst>
                <a:tab pos="455613" algn="l"/>
              </a:tabLst>
              <a:defRPr/>
            </a:pPr>
            <a:r>
              <a:rPr lang="ru-RU" sz="1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повысить интерес к предмету;</a:t>
            </a:r>
          </a:p>
          <a:p>
            <a:pPr defTabSz="912813">
              <a:tabLst>
                <a:tab pos="455613" algn="l"/>
              </a:tabLst>
              <a:defRPr/>
            </a:pPr>
            <a:r>
              <a:rPr lang="ru-RU" sz="1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повысить  активность учащихся на уроках , динамических часах, прогулках;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defTabSz="912813">
              <a:tabLst>
                <a:tab pos="455613" algn="l"/>
              </a:tabLst>
              <a:defRPr/>
            </a:pPr>
            <a:r>
              <a:rPr lang="ru-RU" sz="1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повысить  эффективность самостоятельной работы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643438" y="2205038"/>
            <a:ext cx="3384550" cy="427513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2813">
              <a:defRPr/>
            </a:pPr>
            <a:r>
              <a:rPr lang="ru-RU" b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Педагогу</a:t>
            </a:r>
          </a:p>
          <a:p>
            <a:pPr algn="ctr" defTabSz="912813">
              <a:defRPr/>
            </a:pPr>
            <a:endParaRPr lang="ru-RU" sz="1600" b="1" u="sng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912813">
              <a:defRPr/>
            </a:pPr>
            <a:r>
              <a:rPr lang="ru-RU" sz="1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реализовать принципиально новые формы и методы обучения;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defTabSz="912813">
              <a:defRPr/>
            </a:pPr>
            <a:r>
              <a:rPr lang="ru-RU" sz="1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сохранить   психологическое   благополучие и здоровье детей в учебной деятельности ;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defTabSz="912813">
              <a:defRPr/>
            </a:pPr>
            <a:r>
              <a:rPr lang="ru-RU" sz="1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повысить уровень использования наглядности и визуализации на уроке ;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defTabSz="912813">
              <a:defRPr/>
            </a:pPr>
            <a:r>
              <a:rPr lang="ru-RU" sz="1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повысить  эстетическую привлекательность урока;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defTabSz="912813">
              <a:defRPr/>
            </a:pPr>
            <a:r>
              <a:rPr lang="ru-RU" sz="1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привлечь  учащихся к использованию ИКТ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9" name="Выгнутая вправо стрелка 8"/>
          <p:cNvSpPr/>
          <p:nvPr/>
        </p:nvSpPr>
        <p:spPr>
          <a:xfrm>
            <a:off x="6948488" y="1125538"/>
            <a:ext cx="731837" cy="1216025"/>
          </a:xfrm>
          <a:prstGeom prst="curvedLeftArrow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Выгнутая влево стрелка 9"/>
          <p:cNvSpPr/>
          <p:nvPr/>
        </p:nvSpPr>
        <p:spPr>
          <a:xfrm>
            <a:off x="1692275" y="1125538"/>
            <a:ext cx="730250" cy="1216025"/>
          </a:xfrm>
          <a:prstGeom prst="curvedRightArrow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333375"/>
            <a:ext cx="4572000" cy="3683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ru-RU" dirty="0">
              <a:ln>
                <a:solidFill>
                  <a:schemeClr val="tx1"/>
                </a:solidFill>
              </a:ln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832347" y="348531"/>
          <a:ext cx="8064896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8435" name="Прямоугольник 3"/>
          <p:cNvSpPr>
            <a:spLocks noChangeArrowheads="1"/>
          </p:cNvSpPr>
          <p:nvPr/>
        </p:nvSpPr>
        <p:spPr bwMode="auto">
          <a:xfrm>
            <a:off x="3081338" y="0"/>
            <a:ext cx="58118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3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  <a:ln>
            <a:solidFill>
              <a:schemeClr val="tx1"/>
            </a:solidFill>
          </a:ln>
        </p:spPr>
        <p:txBody>
          <a:bodyPr/>
          <a:lstStyle/>
          <a:p>
            <a:pPr>
              <a:defRPr/>
            </a:pP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Личностные универсальные учебные действия </a:t>
            </a:r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003800" y="1916113"/>
            <a:ext cx="3313113" cy="2089150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</a:rPr>
              <a:t>личностное, профессиональное, жизненное самоопределение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339975" y="4221163"/>
            <a:ext cx="4608513" cy="1944687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dirty="0"/>
          </a:p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</a:rPr>
              <a:t>нравственно-этическая ориентация, оценивание усваиваемого содержания обеспечивающее личностный моральный выбор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55650" y="1916113"/>
            <a:ext cx="3311525" cy="2089150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dirty="0"/>
          </a:p>
          <a:p>
            <a:pPr algn="ctr">
              <a:defRPr/>
            </a:pPr>
            <a:r>
              <a:rPr lang="ru-RU" sz="2000" b="1" dirty="0" err="1">
                <a:solidFill>
                  <a:schemeClr val="tx1"/>
                </a:solidFill>
              </a:rPr>
              <a:t>смыслообразование</a:t>
            </a:r>
            <a:r>
              <a:rPr lang="ru-RU" sz="2000" b="1" dirty="0">
                <a:solidFill>
                  <a:schemeClr val="tx1"/>
                </a:solidFill>
              </a:rPr>
              <a:t>, установление  связи между целью учебной деятельности и её мотивом </a:t>
            </a:r>
          </a:p>
        </p:txBody>
      </p:sp>
      <p:sp>
        <p:nvSpPr>
          <p:cNvPr id="12" name="Стрелка вниз 11"/>
          <p:cNvSpPr/>
          <p:nvPr/>
        </p:nvSpPr>
        <p:spPr>
          <a:xfrm>
            <a:off x="4284663" y="1484313"/>
            <a:ext cx="484187" cy="2736850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2268538" y="1341438"/>
            <a:ext cx="358775" cy="574675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6516688" y="1341438"/>
            <a:ext cx="358775" cy="574675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1" name="Group 4"/>
          <p:cNvGrpSpPr>
            <a:grpSpLocks noChangeAspect="1"/>
          </p:cNvGrpSpPr>
          <p:nvPr/>
        </p:nvGrpSpPr>
        <p:grpSpPr bwMode="auto">
          <a:xfrm>
            <a:off x="755650" y="549275"/>
            <a:ext cx="8388350" cy="5765800"/>
            <a:chOff x="2249" y="7782"/>
            <a:chExt cx="7589" cy="5438"/>
          </a:xfrm>
        </p:grpSpPr>
        <p:sp>
          <p:nvSpPr>
            <p:cNvPr id="20486" name="AutoShape 5"/>
            <p:cNvSpPr>
              <a:spLocks noChangeAspect="1" noChangeArrowheads="1"/>
            </p:cNvSpPr>
            <p:nvPr/>
          </p:nvSpPr>
          <p:spPr bwMode="auto">
            <a:xfrm>
              <a:off x="2393" y="7782"/>
              <a:ext cx="7445" cy="5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" name="Oval 6"/>
            <p:cNvSpPr>
              <a:spLocks noChangeArrowheads="1"/>
            </p:cNvSpPr>
            <p:nvPr/>
          </p:nvSpPr>
          <p:spPr bwMode="auto">
            <a:xfrm>
              <a:off x="4073" y="12060"/>
              <a:ext cx="2136" cy="1115"/>
            </a:xfrm>
            <a:prstGeom prst="ellipse">
              <a:avLst/>
            </a:prstGeom>
            <a:solidFill>
              <a:srgbClr val="FFCCFF"/>
            </a:solidFill>
            <a:ln>
              <a:solidFill>
                <a:schemeClr val="tx1"/>
              </a:solidFill>
              <a:headEnd/>
              <a:tailEnd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endParaRPr lang="ru-RU" b="1" dirty="0"/>
            </a:p>
            <a:p>
              <a:pPr algn="ctr">
                <a:defRPr/>
              </a:pPr>
              <a:r>
                <a:rPr lang="ru-RU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коррекция</a:t>
              </a:r>
            </a:p>
          </p:txBody>
        </p:sp>
        <p:sp>
          <p:nvSpPr>
            <p:cNvPr id="6" name="Oval 7"/>
            <p:cNvSpPr>
              <a:spLocks noChangeArrowheads="1"/>
            </p:cNvSpPr>
            <p:nvPr/>
          </p:nvSpPr>
          <p:spPr bwMode="auto">
            <a:xfrm>
              <a:off x="6548" y="11856"/>
              <a:ext cx="2179" cy="1115"/>
            </a:xfrm>
            <a:prstGeom prst="ellipse">
              <a:avLst/>
            </a:prstGeom>
            <a:solidFill>
              <a:srgbClr val="FFCCFF"/>
            </a:solidFill>
            <a:ln w="9525">
              <a:solidFill>
                <a:srgbClr val="000000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algn="ctr">
                <a:defRPr/>
              </a:pPr>
              <a:endParaRPr lang="ru-RU" sz="1600" b="1" dirty="0">
                <a:latin typeface="+mj-lt"/>
              </a:endParaRPr>
            </a:p>
            <a:p>
              <a:pPr algn="ctr">
                <a:defRPr/>
              </a:pPr>
              <a:r>
                <a:rPr lang="ru-RU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контроль</a:t>
              </a:r>
            </a:p>
          </p:txBody>
        </p:sp>
        <p:sp>
          <p:nvSpPr>
            <p:cNvPr id="7" name="Oval 8"/>
            <p:cNvSpPr>
              <a:spLocks noChangeArrowheads="1"/>
            </p:cNvSpPr>
            <p:nvPr/>
          </p:nvSpPr>
          <p:spPr bwMode="auto">
            <a:xfrm>
              <a:off x="6092" y="8393"/>
              <a:ext cx="2345" cy="1115"/>
            </a:xfrm>
            <a:prstGeom prst="ellipse">
              <a:avLst/>
            </a:prstGeom>
            <a:solidFill>
              <a:srgbClr val="FFCCFF"/>
            </a:solidFill>
            <a:ln w="9525">
              <a:solidFill>
                <a:srgbClr val="000000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algn="ctr">
                <a:defRPr/>
              </a:pPr>
              <a:endParaRPr lang="ru-RU" b="1" dirty="0">
                <a:latin typeface="+mn-lt"/>
              </a:endParaRPr>
            </a:p>
            <a:p>
              <a:pPr algn="ctr">
                <a:defRPr/>
              </a:pPr>
              <a:r>
                <a:rPr lang="ru-RU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планирование</a:t>
              </a:r>
            </a:p>
          </p:txBody>
        </p:sp>
        <p:sp>
          <p:nvSpPr>
            <p:cNvPr id="9" name="Oval 10"/>
            <p:cNvSpPr>
              <a:spLocks noChangeArrowheads="1"/>
            </p:cNvSpPr>
            <p:nvPr/>
          </p:nvSpPr>
          <p:spPr bwMode="auto">
            <a:xfrm>
              <a:off x="3226" y="8191"/>
              <a:ext cx="2345" cy="1114"/>
            </a:xfrm>
            <a:prstGeom prst="ellipse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algn="ctr">
                <a:defRPr/>
              </a:pPr>
              <a:endParaRPr lang="ru-RU" sz="1600" b="1" dirty="0">
                <a:solidFill>
                  <a:srgbClr val="002060"/>
                </a:solidFill>
                <a:latin typeface="+mn-lt"/>
              </a:endParaRPr>
            </a:p>
            <a:p>
              <a:pPr algn="ctr">
                <a:defRPr/>
              </a:pPr>
              <a:r>
                <a:rPr lang="ru-RU" sz="16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целеполагание</a:t>
              </a:r>
              <a:endPara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11274" name="Oval 12"/>
            <p:cNvSpPr>
              <a:spLocks noChangeArrowheads="1"/>
            </p:cNvSpPr>
            <p:nvPr/>
          </p:nvSpPr>
          <p:spPr bwMode="auto">
            <a:xfrm>
              <a:off x="7004" y="10091"/>
              <a:ext cx="2833" cy="1115"/>
            </a:xfrm>
            <a:prstGeom prst="ellipse">
              <a:avLst/>
            </a:prstGeom>
            <a:solidFill>
              <a:srgbClr val="FFCCFF"/>
            </a:solidFill>
            <a:ln w="9525">
              <a:solidFill>
                <a:srgbClr val="000000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>
                <a:defRPr/>
              </a:pPr>
              <a:endParaRPr lang="ru-RU" dirty="0"/>
            </a:p>
            <a:p>
              <a:pPr>
                <a:defRPr/>
              </a:pPr>
              <a:r>
                <a:rPr lang="ru-RU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прогнозирование</a:t>
              </a:r>
            </a:p>
          </p:txBody>
        </p:sp>
        <p:sp>
          <p:nvSpPr>
            <p:cNvPr id="11275" name="Oval 15"/>
            <p:cNvSpPr>
              <a:spLocks noChangeArrowheads="1"/>
            </p:cNvSpPr>
            <p:nvPr/>
          </p:nvSpPr>
          <p:spPr bwMode="auto">
            <a:xfrm>
              <a:off x="4399" y="9751"/>
              <a:ext cx="2150" cy="1816"/>
            </a:xfrm>
            <a:prstGeom prst="ellipse">
              <a:avLst/>
            </a:prstGeom>
            <a:solidFill>
              <a:srgbClr val="990099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/>
            <a:lstStyle/>
            <a:p>
              <a:pPr algn="ctr">
                <a:defRPr/>
              </a:pPr>
              <a:endParaRPr lang="ru-RU" sz="1400" b="1" dirty="0"/>
            </a:p>
            <a:p>
              <a:pPr algn="ctr">
                <a:defRPr/>
              </a:pPr>
              <a:endParaRPr lang="ru-RU" sz="1400" b="1" dirty="0"/>
            </a:p>
            <a:p>
              <a:pPr algn="ctr">
                <a:defRPr/>
              </a:pPr>
              <a:r>
                <a:rPr lang="ru-RU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Регулятивные УУД</a:t>
              </a:r>
            </a:p>
          </p:txBody>
        </p:sp>
        <p:sp>
          <p:nvSpPr>
            <p:cNvPr id="17" name="Oval 18"/>
            <p:cNvSpPr>
              <a:spLocks noChangeArrowheads="1"/>
            </p:cNvSpPr>
            <p:nvPr/>
          </p:nvSpPr>
          <p:spPr bwMode="auto">
            <a:xfrm>
              <a:off x="2249" y="11245"/>
              <a:ext cx="1708" cy="1115"/>
            </a:xfrm>
            <a:prstGeom prst="ellipse">
              <a:avLst/>
            </a:prstGeom>
            <a:solidFill>
              <a:srgbClr val="FFCCFF"/>
            </a:solidFill>
            <a:ln w="9525">
              <a:solidFill>
                <a:srgbClr val="000000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algn="ctr">
                <a:defRPr/>
              </a:pPr>
              <a:endParaRPr lang="ru-RU" b="1" dirty="0">
                <a:latin typeface="+mn-lt"/>
              </a:endParaRPr>
            </a:p>
            <a:p>
              <a:pPr algn="ctr">
                <a:defRPr/>
              </a:pPr>
              <a:r>
                <a:rPr lang="ru-RU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оценка</a:t>
              </a:r>
            </a:p>
          </p:txBody>
        </p:sp>
        <p:sp>
          <p:nvSpPr>
            <p:cNvPr id="20508" name="Line 19"/>
            <p:cNvSpPr>
              <a:spLocks noChangeShapeType="1"/>
            </p:cNvSpPr>
            <p:nvPr/>
          </p:nvSpPr>
          <p:spPr bwMode="auto">
            <a:xfrm flipH="1">
              <a:off x="3747" y="11042"/>
              <a:ext cx="717" cy="3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09" name="Line 20"/>
            <p:cNvSpPr>
              <a:spLocks noChangeShapeType="1"/>
            </p:cNvSpPr>
            <p:nvPr/>
          </p:nvSpPr>
          <p:spPr bwMode="auto">
            <a:xfrm>
              <a:off x="6548" y="10634"/>
              <a:ext cx="45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10" name="Line 25"/>
            <p:cNvSpPr>
              <a:spLocks noChangeShapeType="1"/>
            </p:cNvSpPr>
            <p:nvPr/>
          </p:nvSpPr>
          <p:spPr bwMode="auto">
            <a:xfrm flipH="1">
              <a:off x="5180" y="11517"/>
              <a:ext cx="118" cy="54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11" name="Line 27"/>
            <p:cNvSpPr>
              <a:spLocks noChangeShapeType="1"/>
            </p:cNvSpPr>
            <p:nvPr/>
          </p:nvSpPr>
          <p:spPr bwMode="auto">
            <a:xfrm>
              <a:off x="6288" y="11381"/>
              <a:ext cx="657" cy="55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12" name="Line 28"/>
            <p:cNvSpPr>
              <a:spLocks noChangeShapeType="1"/>
            </p:cNvSpPr>
            <p:nvPr/>
          </p:nvSpPr>
          <p:spPr bwMode="auto">
            <a:xfrm flipH="1" flipV="1">
              <a:off x="4333" y="9344"/>
              <a:ext cx="618" cy="5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13" name="Line 30"/>
            <p:cNvSpPr>
              <a:spLocks noChangeShapeType="1"/>
            </p:cNvSpPr>
            <p:nvPr/>
          </p:nvSpPr>
          <p:spPr bwMode="auto">
            <a:xfrm flipV="1">
              <a:off x="6089" y="9412"/>
              <a:ext cx="524" cy="5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1" name="Овал 30"/>
          <p:cNvSpPr/>
          <p:nvPr/>
        </p:nvSpPr>
        <p:spPr>
          <a:xfrm>
            <a:off x="179388" y="2708275"/>
            <a:ext cx="2736850" cy="1296988"/>
          </a:xfrm>
          <a:prstGeom prst="ellipse">
            <a:avLst/>
          </a:prstGeom>
          <a:solidFill>
            <a:srgbClr val="FFCCFF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саморегуляция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85" name="Line 19"/>
          <p:cNvSpPr>
            <a:spLocks noChangeShapeType="1"/>
          </p:cNvSpPr>
          <p:nvPr/>
        </p:nvSpPr>
        <p:spPr bwMode="auto">
          <a:xfrm flipH="1" flipV="1">
            <a:off x="2916238" y="3284538"/>
            <a:ext cx="287337" cy="730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1008062"/>
          </a:xfrm>
          <a:solidFill>
            <a:srgbClr val="0070C0"/>
          </a:solidFill>
          <a:ln>
            <a:solidFill>
              <a:schemeClr val="tx1"/>
            </a:solidFill>
          </a:ln>
        </p:spPr>
        <p:txBody>
          <a:bodyPr/>
          <a:lstStyle/>
          <a:p>
            <a:pPr>
              <a:defRPr/>
            </a:pP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Познавательные универсальные учебные действия </a:t>
            </a:r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787900" y="1773238"/>
            <a:ext cx="4033838" cy="3024187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u="sng" dirty="0">
                <a:solidFill>
                  <a:schemeClr val="tx1"/>
                </a:solidFill>
              </a:rPr>
              <a:t>Логические учебные действия </a:t>
            </a:r>
          </a:p>
          <a:p>
            <a:pPr>
              <a:defRPr/>
            </a:pPr>
            <a:r>
              <a:rPr lang="ru-RU" sz="1600" b="1" dirty="0">
                <a:solidFill>
                  <a:schemeClr val="tx1"/>
                </a:solidFill>
              </a:rPr>
              <a:t>- анализ, синтез;</a:t>
            </a:r>
          </a:p>
          <a:p>
            <a:pPr>
              <a:defRPr/>
            </a:pPr>
            <a:r>
              <a:rPr lang="ru-RU" sz="1600" b="1" dirty="0">
                <a:solidFill>
                  <a:schemeClr val="tx1"/>
                </a:solidFill>
              </a:rPr>
              <a:t>- выбор оснований и критериев для сравнения, классификации;</a:t>
            </a:r>
          </a:p>
          <a:p>
            <a:pPr>
              <a:defRPr/>
            </a:pPr>
            <a:r>
              <a:rPr lang="ru-RU" sz="1600" b="1" dirty="0">
                <a:solidFill>
                  <a:schemeClr val="tx1"/>
                </a:solidFill>
              </a:rPr>
              <a:t>- подведение под понятие;</a:t>
            </a:r>
          </a:p>
          <a:p>
            <a:pPr>
              <a:defRPr/>
            </a:pPr>
            <a:r>
              <a:rPr lang="ru-RU" sz="1600" b="1" dirty="0">
                <a:solidFill>
                  <a:schemeClr val="tx1"/>
                </a:solidFill>
              </a:rPr>
              <a:t>- установление причинно-следственных связей;</a:t>
            </a:r>
          </a:p>
          <a:p>
            <a:pPr>
              <a:defRPr/>
            </a:pPr>
            <a:r>
              <a:rPr lang="ru-RU" sz="1600" b="1" dirty="0">
                <a:solidFill>
                  <a:schemeClr val="tx1"/>
                </a:solidFill>
              </a:rPr>
              <a:t>- построение логической цепочки рассуждения;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</a:rPr>
              <a:t>- доказательство, выдвижение </a:t>
            </a:r>
            <a:r>
              <a:rPr lang="ru-RU" sz="1600" b="1" dirty="0" err="1">
                <a:solidFill>
                  <a:schemeClr val="tx1"/>
                </a:solidFill>
              </a:rPr>
              <a:t>гипотиз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979613" y="4913313"/>
            <a:ext cx="4608512" cy="1944687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u="sng" dirty="0">
                <a:solidFill>
                  <a:schemeClr val="tx1"/>
                </a:solidFill>
              </a:rPr>
              <a:t>Постановка и решение проблемы</a:t>
            </a:r>
          </a:p>
          <a:p>
            <a:pPr>
              <a:defRPr/>
            </a:pPr>
            <a:r>
              <a:rPr lang="ru-RU" sz="1600" b="1" dirty="0">
                <a:solidFill>
                  <a:schemeClr val="tx1"/>
                </a:solidFill>
              </a:rPr>
              <a:t>- формулирование проблемы;</a:t>
            </a:r>
          </a:p>
          <a:p>
            <a:pPr>
              <a:defRPr/>
            </a:pPr>
            <a:r>
              <a:rPr lang="ru-RU" sz="1600" b="1" dirty="0">
                <a:solidFill>
                  <a:schemeClr val="tx1"/>
                </a:solidFill>
              </a:rPr>
              <a:t>- самостоятельное создание способов решения проблем творческого и поискового характера</a:t>
            </a:r>
          </a:p>
          <a:p>
            <a:pPr>
              <a:defRPr/>
            </a:pPr>
            <a:r>
              <a:rPr lang="ru-RU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9388" y="1844675"/>
            <a:ext cx="4032250" cy="295275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000" b="1" u="sng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ru-RU" sz="2000" b="1" u="sng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ru-RU" sz="2000" b="1" u="sng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ru-RU" sz="2000" b="1" u="sng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2000" b="1" u="sng" dirty="0" err="1">
                <a:solidFill>
                  <a:schemeClr val="tx1"/>
                </a:solidFill>
              </a:rPr>
              <a:t>Общеучебные</a:t>
            </a:r>
            <a:endParaRPr lang="ru-RU" sz="2000" b="1" u="sng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ru-RU" sz="1600" b="1" dirty="0">
                <a:solidFill>
                  <a:schemeClr val="tx1"/>
                </a:solidFill>
              </a:rPr>
              <a:t>- самостоятельное выделение, формулирование цели;</a:t>
            </a:r>
          </a:p>
          <a:p>
            <a:pPr>
              <a:defRPr/>
            </a:pPr>
            <a:r>
              <a:rPr lang="ru-RU" sz="1600" b="1" dirty="0">
                <a:solidFill>
                  <a:schemeClr val="tx1"/>
                </a:solidFill>
              </a:rPr>
              <a:t>- поиск и выделение информации;</a:t>
            </a:r>
          </a:p>
          <a:p>
            <a:pPr>
              <a:defRPr/>
            </a:pPr>
            <a:r>
              <a:rPr lang="ru-RU" sz="1600" b="1" dirty="0">
                <a:solidFill>
                  <a:schemeClr val="tx1"/>
                </a:solidFill>
              </a:rPr>
              <a:t>- структурирование знаний и др.</a:t>
            </a:r>
          </a:p>
          <a:p>
            <a:pPr>
              <a:buFontTx/>
              <a:buChar char="-"/>
              <a:defRPr/>
            </a:pPr>
            <a:endParaRPr lang="ru-RU" sz="1600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2000" b="1" u="sng" dirty="0">
                <a:solidFill>
                  <a:schemeClr val="tx1"/>
                </a:solidFill>
              </a:rPr>
              <a:t>Знаково-символические действия</a:t>
            </a:r>
          </a:p>
          <a:p>
            <a:pPr>
              <a:defRPr/>
            </a:pPr>
            <a:r>
              <a:rPr lang="ru-RU" sz="1600" b="1" dirty="0">
                <a:solidFill>
                  <a:schemeClr val="tx1"/>
                </a:solidFill>
              </a:rPr>
              <a:t>- преобразование моделей</a:t>
            </a:r>
          </a:p>
          <a:p>
            <a:pPr>
              <a:buFontTx/>
              <a:buChar char="-"/>
              <a:defRPr/>
            </a:pPr>
            <a:endParaRPr lang="ru-RU" sz="1600" b="1" dirty="0">
              <a:solidFill>
                <a:schemeClr val="tx1"/>
              </a:solidFill>
            </a:endParaRPr>
          </a:p>
          <a:p>
            <a:pPr>
              <a:defRPr/>
            </a:pPr>
            <a:endParaRPr lang="ru-RU" sz="1600" b="1" dirty="0">
              <a:solidFill>
                <a:schemeClr val="tx1"/>
              </a:solidFill>
            </a:endParaRPr>
          </a:p>
          <a:p>
            <a:pPr>
              <a:defRPr/>
            </a:pPr>
            <a:endParaRPr lang="ru-RU" sz="1600" b="1" dirty="0">
              <a:solidFill>
                <a:schemeClr val="tx1"/>
              </a:solidFill>
            </a:endParaRPr>
          </a:p>
          <a:p>
            <a:pPr>
              <a:defRPr/>
            </a:pPr>
            <a:endParaRPr lang="ru-RU" sz="1600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1600" b="1" u="sng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6" name="Стрелка вниз 5"/>
          <p:cNvSpPr/>
          <p:nvPr/>
        </p:nvSpPr>
        <p:spPr>
          <a:xfrm>
            <a:off x="1979613" y="1052513"/>
            <a:ext cx="484187" cy="762000"/>
          </a:xfrm>
          <a:prstGeom prst="down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6588125" y="981075"/>
            <a:ext cx="484188" cy="762000"/>
          </a:xfrm>
          <a:prstGeom prst="down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4284663" y="1196975"/>
            <a:ext cx="431800" cy="3744913"/>
          </a:xfrm>
          <a:prstGeom prst="down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539552" y="1484784"/>
          <a:ext cx="7848872" cy="5085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315" name="Заголовок 2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1143000"/>
          </a:xfrm>
          <a:solidFill>
            <a:srgbClr val="FF00FF"/>
          </a:solidFill>
        </p:spPr>
        <p:txBody>
          <a:bodyPr/>
          <a:lstStyle/>
          <a:p>
            <a:pPr>
              <a:defRPr/>
            </a:pP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Коммуникативные универсальные учебные действия</a:t>
            </a:r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10938</TotalTime>
  <Words>525</Words>
  <Application>Microsoft Office PowerPoint</Application>
  <PresentationFormat>Экран (4:3)</PresentationFormat>
  <Paragraphs>126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Times New Roman</vt:lpstr>
      <vt:lpstr>Wingdings</vt:lpstr>
      <vt:lpstr>Diseño predeterminado</vt:lpstr>
      <vt:lpstr>Формирование универсальных учебных действий на уроках физической культуры    Галяутдинов Ф.Ф. - учитель физической культуры  высшей  категории</vt:lpstr>
      <vt:lpstr>Слайд 2</vt:lpstr>
      <vt:lpstr>  Функции универсальных учебных действий: </vt:lpstr>
      <vt:lpstr>Слайд 4</vt:lpstr>
      <vt:lpstr>Слайд 5</vt:lpstr>
      <vt:lpstr>Личностные универсальные учебные действия </vt:lpstr>
      <vt:lpstr>Слайд 7</vt:lpstr>
      <vt:lpstr>Познавательные универсальные учебные действия </vt:lpstr>
      <vt:lpstr>Коммуникативные универсальные учебные действия</vt:lpstr>
      <vt:lpstr>  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Admin</cp:lastModifiedBy>
  <cp:revision>908</cp:revision>
  <dcterms:created xsi:type="dcterms:W3CDTF">2010-05-23T14:28:12Z</dcterms:created>
  <dcterms:modified xsi:type="dcterms:W3CDTF">2014-08-18T18:21:51Z</dcterms:modified>
</cp:coreProperties>
</file>