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9" r:id="rId3"/>
    <p:sldId id="260" r:id="rId4"/>
    <p:sldId id="264" r:id="rId5"/>
    <p:sldId id="275" r:id="rId6"/>
    <p:sldId id="274" r:id="rId7"/>
    <p:sldId id="266" r:id="rId8"/>
    <p:sldId id="267" r:id="rId9"/>
    <p:sldId id="268" r:id="rId10"/>
    <p:sldId id="263" r:id="rId11"/>
    <p:sldId id="265" r:id="rId12"/>
    <p:sldId id="269" r:id="rId13"/>
    <p:sldId id="270" r:id="rId14"/>
    <p:sldId id="271" r:id="rId15"/>
    <p:sldId id="277" r:id="rId16"/>
    <p:sldId id="273" r:id="rId17"/>
    <p:sldId id="27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61774-9E71-4814-AE57-59D1203661FA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6221A4-A18E-4377-B46C-42E1D580C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3384375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Использование метода </a:t>
            </a:r>
            <a:r>
              <a:rPr lang="ru-RU" sz="49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интеллект-карт </a:t>
            </a:r>
            <a:br>
              <a:rPr lang="ru-RU" sz="49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организации проектной деятельности учащихся.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293096"/>
            <a:ext cx="7776864" cy="201622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Презентацию подготовила 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МБОУ «Пречистенская средняя школа им. И.И.Цапова»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Корешкова И.А.</a:t>
            </a:r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lvl="0" algn="l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Правила создания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интеллект-карт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-  Для создания карт используются только</a:t>
            </a:r>
            <a:b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цветные карандаши, маркеры и т. д.</a:t>
            </a:r>
            <a:b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-  Основная идея, проблема или слово</a:t>
            </a:r>
            <a:b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располагается в центре.</a:t>
            </a:r>
            <a:b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-  Для изображения центральной идеи</a:t>
            </a:r>
            <a:b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можно использовать рисунки, картинки.</a:t>
            </a:r>
            <a:b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-  Каждая главная ветвь имеет свой цвет.</a:t>
            </a:r>
            <a:b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-  Главные ветви соединяются с центральной</a:t>
            </a:r>
            <a:b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идеей, а ветви второго, третьего и т.д.</a:t>
            </a:r>
            <a:b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порядка соединяются с главными ветвями.</a:t>
            </a:r>
            <a:r>
              <a:rPr lang="ru-RU" sz="4000" dirty="0" smtClean="0">
                <a:solidFill>
                  <a:srgbClr val="002060"/>
                </a:solidFill>
              </a:rPr>
              <a:t/>
            </a:r>
            <a:br>
              <a:rPr lang="ru-RU" sz="4000" dirty="0" smtClean="0">
                <a:solidFill>
                  <a:srgbClr val="002060"/>
                </a:solidFill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lvl="0" algn="l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 Ветви должны быть изогнутыми, а не </a:t>
            </a:r>
            <a:b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прямыми (как ветви дерева).</a:t>
            </a:r>
            <a:b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-  Над каждой линией – ветвью пишется</a:t>
            </a:r>
            <a:b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только одно ключевое слово.</a:t>
            </a:r>
            <a:b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-  Для лучшего запоминания и усвоения</a:t>
            </a:r>
            <a:b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желательно использовать рисунки,</a:t>
            </a:r>
            <a:b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картинки, ассоциации о каждом слове.</a:t>
            </a:r>
            <a:b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-  Разросшиеся ветви можно заключать в</a:t>
            </a:r>
            <a:b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контуры, чтобы они не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смешивались с </a:t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соседними ветвями.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Book Antiqua" pitchFamily="18" charset="0"/>
              </a:rPr>
              <a:t>Интеллект – карта –это графическое выражение процесса мышления</a:t>
            </a:r>
            <a:r>
              <a:rPr lang="ru-RU" dirty="0" smtClean="0">
                <a:latin typeface="Comic Sans MS" pitchFamily="66" charset="0"/>
              </a:rPr>
              <a:t>.</a:t>
            </a:r>
            <a:endParaRPr lang="ru-RU" dirty="0"/>
          </a:p>
        </p:txBody>
      </p:sp>
      <p:pic>
        <p:nvPicPr>
          <p:cNvPr id="4" name="Picture 7" descr="PPTImage(16)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653308"/>
            <a:ext cx="8229600" cy="487203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Законы интеллект – карт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PPTImage(9)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783854"/>
            <a:ext cx="8229600" cy="474148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Рекомендации по составлению 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интеллект - карт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PPTImage(21)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601117"/>
            <a:ext cx="8229600" cy="492259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Использование интеллект-карт при организации проектной деятельности учащихся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96544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Планирование проекта;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Представление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результатов проектной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деятельности;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Можно изобразить в виде мыслительной карты весь процесс создания проекта, либо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новые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идеи и т. д. А затем во время представления проекта поясняется всё то, что изображено на карте.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l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b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Литература: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1.    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Бершадский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М.Е.,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Бершадская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Е.А. / Применение методов «Mind Maps» для повышения информационной компетентности обучаемых [Электронный ресурс] — Режим доступа: http://bershadskiy.ru/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     Бьюзен, Т. и Б.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Супермышление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/ Т. и Б. Бьюзен; пер. с англ. Е.А. Самсонов. ― 4 ― е изд. ― Мн.: "Попурри", 2003. – 304 с.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     Бьюзен, Т. Научите себя думать! / пер. с англ.; Худ. Обл. М. В.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Драко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— 2-е изд. – Мн.: «Попурри», 2004. – 192 с.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     Мирзоев, С.С. / Активизация познавательного интереса учащихся.// Биология в школе №6 – 2007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     Интеллект – карты [Электронный ресурс]. — Режим доступа: http://quester1.narod.ru/mindmap/Doklad.htm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just"/>
            <a: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Интеллект-карты —</a:t>
            </a: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графическое выражение процессов многомерного мышления и поэтому является наиболее естественным способом интеллектуальной деятельности человека.</a:t>
            </a:r>
            <a:b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Интеллект-карты</a:t>
            </a: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— это мощный визуальный метод, предоставляющий универсальный ключ к раскрытию интеллектуального потенциала каждого человека вне зависимости от возраста.</a:t>
            </a:r>
            <a:b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Интеллект-карты</a:t>
            </a: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— это инструмент, позволяющий эффективно структурировать и обрабатывать информацию, мыслить, используя весь свой творческий и интеллектуальный потенциал.</a:t>
            </a:r>
            <a:b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1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В начале 70-х годов прошлого века английский психолог 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Тони Бьюзен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тщательно изучив опыт мышления лучших умов человечества, таких как Леонадро да Винчи, Альберт Эйнштейн, Томас Эдисон, Джеймс Джойс и др., пришел к выводу, что эти гении максимально использовали все ментальные способности своего мозга. Соединив опыт, накопленный лучшими умами человечества с достижениями современной психологии в области памяти и мышления, Бьюзен разработал технологию мышления и запоминания информации, которую он назвал “интеллект-карты” (”mind maps”):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3312368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Перед вами изображения нейрона мозга и 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интеллект-карты.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/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Тони Бьюзен провел параллель между организацией мышления посредством интеллект-карт и устройством человеческого мозга: во - первых, сам нейрон выглядит как мини-интеллект-карта, во вторых, мысли на физическом уровне отображаются как деревья «биохимических» импульсов.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789040"/>
            <a:ext cx="324036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3789040"/>
            <a:ext cx="3456383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l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Интеллект-карты имеют следующие</a:t>
            </a:r>
            <a:b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отличительные  свойства:</a:t>
            </a:r>
            <a:b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Наглядность.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Всю проблему с ее многочисленным сторонами можно окинуть одним взглядом.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Привлекательность.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Хорошая интеллект-карта имеет свою эстетику, ее рассматривать не только интересно, но и приятно.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Запоминаемость.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Благодаря работе обоих полушарий мозга, использованию образов и цвета интеллект-карта легко запоминается.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l" fontAlgn="t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Интеллект-карты имеют следующие</a:t>
            </a:r>
            <a:b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отличительные  свойства: </a:t>
            </a:r>
            <a:b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Своевременность.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Интеллект-карта помогает выявить недостаток информации и понять, какой информации не хватает.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Творчество.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Интеллект-карта стимулирует творчество, помогает найти нестандартные пути решения задачи.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Возможность пересмотра.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Пересмотр интеллект-карт через некоторое время помогает усвоить картину в целом, запомнить ее, а также увидеть новые идеи.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Области применения Интеллект-карт: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marL="539750" indent="-539750">
              <a:buFont typeface="Wingdings" pitchFamily="2" charset="2"/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Обучение 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9750" indent="-539750">
              <a:buClr>
                <a:schemeClr val="tx2"/>
              </a:buClr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ясных и понятных конспектов лекций; </a:t>
            </a:r>
          </a:p>
          <a:p>
            <a:pPr marL="539750" indent="-539750">
              <a:buClr>
                <a:schemeClr val="tx2"/>
              </a:buClr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максимальная отдача от прочтения книг и учебников; </a:t>
            </a:r>
          </a:p>
          <a:p>
            <a:pPr marL="539750" indent="-539750">
              <a:buClr>
                <a:schemeClr val="tx2"/>
              </a:buClr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написание рефератов,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проектов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дипломов.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BOOKS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5013176"/>
            <a:ext cx="1584176" cy="144016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Области применения Интеллект-карт: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 marL="539750" indent="-539750">
              <a:buFont typeface="Wingdings" pitchFamily="2" charset="2"/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Запоминание 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9750" indent="-539750">
              <a:buClr>
                <a:schemeClr val="tx2"/>
              </a:buClr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подготовка к экзаменам (часть С); </a:t>
            </a:r>
          </a:p>
          <a:p>
            <a:pPr marL="539750" indent="-539750">
              <a:buClr>
                <a:schemeClr val="tx2"/>
              </a:buClr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запоминание списков.</a:t>
            </a:r>
          </a:p>
          <a:p>
            <a:pPr marL="539750" indent="-539750">
              <a:buClr>
                <a:schemeClr val="tx2"/>
              </a:buClr>
              <a:buFont typeface="Wingdings" pitchFamily="2" charset="2"/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Презентации</a:t>
            </a: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9750" indent="-539750">
              <a:buClr>
                <a:schemeClr val="tx2"/>
              </a:buClr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 за меньшее время демонстрируете больше информации,  при этом вас лучше понимают и запоминают; </a:t>
            </a:r>
          </a:p>
          <a:p>
            <a:pPr marL="539750" indent="-539750">
              <a:buClr>
                <a:schemeClr val="tx2"/>
              </a:buClr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проведение деловых встреч и переговоров.       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endParaRPr lang="ru-RU" dirty="0"/>
          </a:p>
        </p:txBody>
      </p:sp>
      <p:pic>
        <p:nvPicPr>
          <p:cNvPr id="4" name="Picture 6" descr="CONFRN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9" y="4797153"/>
            <a:ext cx="2088232" cy="1584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Области применения Интеллект-карт: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 fontScale="85000" lnSpcReduction="20000"/>
          </a:bodyPr>
          <a:lstStyle/>
          <a:p>
            <a:pPr marL="539750" indent="-539750"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Планирование 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9750" indent="-539750">
              <a:lnSpc>
                <a:spcPct val="90000"/>
              </a:lnSpc>
              <a:buClr>
                <a:schemeClr val="tx2"/>
              </a:buClr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управление временем: план на день, неделю, месяц, год… </a:t>
            </a:r>
          </a:p>
          <a:p>
            <a:pPr marL="539750" indent="-539750">
              <a:lnSpc>
                <a:spcPct val="90000"/>
              </a:lnSpc>
              <a:buClr>
                <a:schemeClr val="tx2"/>
              </a:buClr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разработка сложных проектов: нового бизнеса,… </a:t>
            </a:r>
          </a:p>
          <a:p>
            <a:pPr marL="539750" indent="-539750">
              <a:lnSpc>
                <a:spcPct val="90000"/>
              </a:lnSpc>
              <a:buFont typeface="Wingdings" pitchFamily="2" charset="2"/>
              <a:buNone/>
            </a:pPr>
            <a:endParaRPr lang="ru-RU" b="1" dirty="0" smtClean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9750" indent="-539750"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Мозговой штурм 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9750" indent="-539750">
              <a:lnSpc>
                <a:spcPct val="90000"/>
              </a:lnSpc>
              <a:buClr>
                <a:schemeClr val="tx2"/>
              </a:buClr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генерация новых идей, творчество; </a:t>
            </a:r>
          </a:p>
          <a:p>
            <a:pPr marL="539750" indent="-539750">
              <a:lnSpc>
                <a:spcPct val="90000"/>
              </a:lnSpc>
              <a:buClr>
                <a:schemeClr val="tx2"/>
              </a:buClr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коллективное решение сложных задач. </a:t>
            </a:r>
          </a:p>
          <a:p>
            <a:pPr marL="539750" indent="-539750">
              <a:lnSpc>
                <a:spcPct val="90000"/>
              </a:lnSpc>
              <a:buFont typeface="Wingdings" pitchFamily="2" charset="2"/>
              <a:buNone/>
            </a:pPr>
            <a:endParaRPr lang="ru-RU" b="1" dirty="0" smtClean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9750" indent="-539750"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Принятие решений 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9750" indent="-539750">
              <a:lnSpc>
                <a:spcPct val="90000"/>
              </a:lnSpc>
              <a:buClr>
                <a:schemeClr val="tx2"/>
              </a:buClr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четкое видение всех «за» и «против»; </a:t>
            </a:r>
          </a:p>
          <a:p>
            <a:pPr marL="539750" indent="-539750">
              <a:lnSpc>
                <a:spcPct val="90000"/>
              </a:lnSpc>
              <a:buClr>
                <a:schemeClr val="tx2"/>
              </a:buClr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более взвешенное и продуманное решение.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7065929</TotalTime>
  <Words>235</Words>
  <Application>Microsoft Office PowerPoint</Application>
  <PresentationFormat>Экран (4:3)</PresentationFormat>
  <Paragraphs>44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 Использование метода интеллект-карт  при организации проектной деятельности учащихся.   </vt:lpstr>
      <vt:lpstr>Интеллект-карты —это графическое выражение процессов многомерного мышления и поэтому является наиболее естественным способом интеллектуальной деятельности человека.  Интеллект-карты — это мощный визуальный метод, предоставляющий универсальный ключ к раскрытию интеллектуального потенциала каждого человека вне зависимости от возраста.  Интеллект-карты — это инструмент, позволяющий эффективно структурировать и обрабатывать информацию, мыслить, используя весь свой творческий и интеллектуальный потенциал. </vt:lpstr>
      <vt:lpstr>      В начале 70-х годов прошлого века английский психолог Тони Бьюзен, тщательно изучив опыт мышления лучших умов человечества, таких как Леонадро да Винчи, Альберт Эйнштейн, Томас Эдисон, Джеймс Джойс и др., пришел к выводу, что эти гении максимально использовали все ментальные способности своего мозга. Соединив опыт, накопленный лучшими умами человечества с достижениями современной психологии в области памяти и мышления, Бьюзен разработал технологию мышления и запоминания информации, которую он назвал “интеллект-карты” (”mind maps”): </vt:lpstr>
      <vt:lpstr>               Перед вами изображения нейрона мозга и                                интеллект-карты.     Тони Бьюзен провел параллель между организацией мышления посредством интеллект-карт и устройством человеческого мозга: во - первых, сам нейрон выглядит как мини-интеллект-карта, во вторых, мысли на физическом уровне отображаются как деревья «биохимических» импульсов. </vt:lpstr>
      <vt:lpstr>          Интеллект-карты имеют следующие               отличительные  свойства:                                        Наглядность. Всю проблему с ее многочисленным сторонами можно окинуть одним взглядом.  Привлекательность. Хорошая интеллект-карта имеет свою эстетику, ее рассматривать не только интересно, но и приятно.  Запоминаемость. Благодаря работе обоих полушарий мозга, использованию образов и цвета интеллект-карта легко запоминается.  </vt:lpstr>
      <vt:lpstr>             Интеллект-карты имеют следующие               отличительные  свойства:   Своевременность. Интеллект-карта помогает выявить недостаток информации и понять, какой информации не хватает.  Творчество. Интеллект-карта стимулирует творчество, помогает найти нестандартные пути решения задачи.  Возможность пересмотра. Пересмотр интеллект-карт через некоторое время помогает усвоить картину в целом, запомнить ее, а также увидеть новые идеи.  </vt:lpstr>
      <vt:lpstr>Области применения Интеллект-карт: </vt:lpstr>
      <vt:lpstr>Области применения Интеллект-карт: </vt:lpstr>
      <vt:lpstr>Области применения Интеллект-карт:</vt:lpstr>
      <vt:lpstr>             Правила создания интеллект-карт:    -  Для создания карт используются только      цветные карандаши, маркеры и т. д.   -  Основная идея, проблема или слово      располагается в центре.   -  Для изображения центральной идеи      можно использовать рисунки, картинки.   -  Каждая главная ветвь имеет свой цвет.   -  Главные ветви соединяются с центральной      идеей, а ветви второго, третьего и т.д.      порядка соединяются с главными ветвями.        </vt:lpstr>
      <vt:lpstr>  -  Ветви должны быть изогнутыми, а не       прямыми (как ветви дерева).   -  Над каждой линией – ветвью пишется      только одно ключевое слово.   -  Для лучшего запоминания и усвоения      желательно использовать рисунки,      картинки, ассоциации о каждом слове.   -  Разросшиеся ветви можно заключать в      контуры, чтобы они не смешивались с       соседними ветвями. </vt:lpstr>
      <vt:lpstr>Интеллект – карта –это графическое выражение процесса мышления.</vt:lpstr>
      <vt:lpstr>Законы интеллект – карт</vt:lpstr>
      <vt:lpstr>Рекомендации по составлению  интеллект - карт</vt:lpstr>
      <vt:lpstr>Использование интеллект-карт при организации проектной деятельности учащихся.</vt:lpstr>
      <vt:lpstr>                                                                                   Литература: 1.     Бершадский  М.Е., Бершадская Е.А. / Применение методов «Mind Maps» для повышения информационной компетентности обучаемых [Электронный ресурс] — Режим доступа: http://bershadskiy.ru/ 2.     Бьюзен, Т. и Б. Супермышление / Т. и Б. Бьюзен; пер. с англ. Е.А. Самсонов. ― 4 ― е изд. ― Мн.: "Попурри", 2003. – 304 с. 3.     Бьюзен, Т. Научите себя думать! / пер. с англ.; Худ. Обл. М. В. Драко, — 2-е изд. – Мн.: «Попурри», 2004. – 192 с. 4.     Мирзоев, С.С. / Активизация познавательного интереса учащихся.// Биология в школе №6 – 2007 5.     Интеллект – карты [Электронный ресурс]. — Режим доступа: http://quester1.narod.ru/mindmap/Doklad.htm 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Использование метода интеллект-карт при организации проектной деятельности учащихся.   </dc:title>
  <dc:creator>Кирилл</dc:creator>
  <cp:lastModifiedBy>Кирилл</cp:lastModifiedBy>
  <cp:revision>33</cp:revision>
  <dcterms:created xsi:type="dcterms:W3CDTF">2001-12-31T21:05:06Z</dcterms:created>
  <dcterms:modified xsi:type="dcterms:W3CDTF">2001-12-31T21:30:09Z</dcterms:modified>
</cp:coreProperties>
</file>