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6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FF313-BD10-442F-A4B5-F6CC921387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69D63-3069-4D4E-9136-8F73159EF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7DD06-72DF-45EF-BF2E-90742AC079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DBF6-714E-4A63-8381-A4CF678174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78C7B-8BBE-48D2-A8CC-F2AD8E212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5CAE4-2599-4FAC-A995-08CB7BCC3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A5B41-AD95-45C7-92F1-A605F03573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AC536-6C1D-4194-8D6D-5F533E634B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296E4-EBAB-43A0-9E6A-0126DDB99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9862E-E503-4F2E-B507-BA1F4AA6A4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04AEF-9656-4CB6-85A4-DFECF0986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4C22AAA-6480-42EB-A09F-0789B02FF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5118" y="1340768"/>
            <a:ext cx="7517780" cy="2016224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Тренажёр </a:t>
            </a:r>
            <a:r>
              <a:rPr lang="ru-RU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ru-RU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ru-RU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по </a:t>
            </a:r>
            <a:r>
              <a:rPr lang="ru-RU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русскому языку по теме </a:t>
            </a:r>
            <a:r>
              <a:rPr lang="ru-RU" b="1" i="1" dirty="0" smtClean="0">
                <a:solidFill>
                  <a:srgbClr val="B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«Гласные и согласные звуки»</a:t>
            </a:r>
            <a:endParaRPr lang="ru-RU" b="1" i="1" dirty="0" smtClean="0">
              <a:solidFill>
                <a:srgbClr val="B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3" name="TextBox 8"/>
          <p:cNvSpPr txBox="1">
            <a:spLocks noChangeArrowheads="1"/>
          </p:cNvSpPr>
          <p:nvPr/>
        </p:nvSpPr>
        <p:spPr bwMode="auto">
          <a:xfrm>
            <a:off x="4644008" y="4221088"/>
            <a:ext cx="36427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Автор: Степанова А.Ю., учитель начальной школы МОУ СОШ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№ 70  г. Ярославля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ятно 1 14"/>
          <p:cNvSpPr/>
          <p:nvPr/>
        </p:nvSpPr>
        <p:spPr>
          <a:xfrm>
            <a:off x="1461750" y="4109809"/>
            <a:ext cx="3000375" cy="2287712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чудеса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4579137" y="4077072"/>
            <a:ext cx="3000375" cy="2287712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жизнь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1344739" y="2232325"/>
            <a:ext cx="3000375" cy="2207709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парта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5638488" y="1977721"/>
            <a:ext cx="3000375" cy="2439722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шапка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27" y="1162199"/>
            <a:ext cx="7715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8.Какое слово начинается с парного по твёрдости-мягкости звука?</a:t>
            </a: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ятно 1 14"/>
          <p:cNvSpPr/>
          <p:nvPr/>
        </p:nvSpPr>
        <p:spPr>
          <a:xfrm>
            <a:off x="1115616" y="4318444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щука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4643438" y="4293096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мышь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1464468" y="2359415"/>
            <a:ext cx="3000375" cy="2071687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заяц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5308616" y="2221408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рысь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1208774"/>
            <a:ext cx="75724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9.Какое слово начинается с парного по звонкости-глухости звука?</a:t>
            </a: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ятно 1 14"/>
          <p:cNvSpPr/>
          <p:nvPr/>
        </p:nvSpPr>
        <p:spPr>
          <a:xfrm>
            <a:off x="1331640" y="2214568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моря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5360388" y="3888779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время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5220072" y="1988840"/>
            <a:ext cx="3000375" cy="2071687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змея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1667490" y="4060527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буря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37" y="1124744"/>
            <a:ext cx="7786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10.В каком слове буква «я» обозначает два звука?</a:t>
            </a: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980728"/>
            <a:ext cx="741682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Информационные источники</a:t>
            </a:r>
          </a:p>
          <a:p>
            <a:endParaRPr lang="ru-RU" sz="2400" b="1" dirty="0" smtClean="0">
              <a:latin typeface="Calibri" panose="020F0502020204030204" pitchFamily="34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1.Желтовская Л.Я. Русский язык: 2-й класс: учебник: В 2 ч.Ч.1/ Л.Я. </a:t>
            </a:r>
            <a:r>
              <a:rPr lang="ru-RU" sz="2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Желтовская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О.Б. Калинина. – М.: АСТ: </a:t>
            </a:r>
            <a:r>
              <a:rPr lang="ru-RU" sz="24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Астрель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2012;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2.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1.Ветров Е.В., </a:t>
            </a:r>
            <a:r>
              <a:rPr lang="ru-RU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Ветрова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Т.В. Тетрадь для самостоятельной работы по русскому языку. Учимся различать звуки и буквы: для второго класса четырёхлетней начальной школы. – М.: АСТ: </a:t>
            </a:r>
            <a:r>
              <a:rPr lang="ru-RU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Астрель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2010.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444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4214810" y="5429264"/>
            <a:ext cx="714380" cy="714373"/>
          </a:xfrm>
          <a:prstGeom prst="actionButtonForwardNex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57224" y="714356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Инструкция по работе с тренажёром</a:t>
            </a:r>
            <a:endParaRPr lang="ru-RU" sz="3600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785786" y="4286256"/>
            <a:ext cx="2571768" cy="178595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5715008" y="4286256"/>
            <a:ext cx="2428892" cy="1857388"/>
          </a:xfrm>
          <a:prstGeom prst="irregularSeal1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000100" y="4929198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Правильный ответ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57884" y="4929199"/>
            <a:ext cx="20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Неправильный ответ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2976" y="2143116"/>
            <a:ext cx="71438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1.Каждое из 10-и заданий имеет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4 или 2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варианта ответа. Нужно выбрать  один, нажав при этом на фигуру в виде звезды. </a:t>
            </a:r>
          </a:p>
          <a:p>
            <a:pPr algn="just">
              <a:buNone/>
            </a:pPr>
            <a:endParaRPr lang="ru-RU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2.Если ответ верный, звезда изменит свой цвет на красный.</a:t>
            </a:r>
          </a:p>
          <a:p>
            <a:pPr algn="just">
              <a:buNone/>
            </a:pPr>
            <a:endParaRPr lang="ru-RU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3.Если ответ неверный, звезда станет синей.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ятно 1 14"/>
          <p:cNvSpPr/>
          <p:nvPr/>
        </p:nvSpPr>
        <p:spPr>
          <a:xfrm>
            <a:off x="1259632" y="2564904"/>
            <a:ext cx="3600400" cy="2526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А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  <a:endParaRPr lang="ru-RU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5004048" y="2564904"/>
            <a:ext cx="3288407" cy="2736304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Б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  <a:endParaRPr lang="ru-RU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102" name="TextBox 18"/>
          <p:cNvSpPr txBox="1">
            <a:spLocks noChangeArrowheads="1"/>
          </p:cNvSpPr>
          <p:nvPr/>
        </p:nvSpPr>
        <p:spPr bwMode="auto">
          <a:xfrm>
            <a:off x="971600" y="1196752"/>
            <a:ext cx="743147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charset="0"/>
              </a:rPr>
              <a:t>1.Укажи, сколько согласных звуков в слове «яблоки». </a:t>
            </a: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ятно 1 15"/>
          <p:cNvSpPr/>
          <p:nvPr/>
        </p:nvSpPr>
        <p:spPr>
          <a:xfrm>
            <a:off x="1115616" y="2443840"/>
            <a:ext cx="3000375" cy="321740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А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гласный</a:t>
            </a:r>
            <a:endParaRPr lang="ru-RU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4716016" y="2433891"/>
            <a:ext cx="3504431" cy="3227357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Б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согласный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755576" y="1196752"/>
            <a:ext cx="76438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2.Определи, какой первый звук в слове «ёжик».</a:t>
            </a: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ятно 1 16"/>
          <p:cNvSpPr/>
          <p:nvPr/>
        </p:nvSpPr>
        <p:spPr>
          <a:xfrm>
            <a:off x="1357313" y="2714624"/>
            <a:ext cx="3430711" cy="3234656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А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согласный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5283740" y="2641654"/>
            <a:ext cx="3280420" cy="3019593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Б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гласный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150" name="TextBox 6"/>
          <p:cNvSpPr txBox="1">
            <a:spLocks noChangeArrowheads="1"/>
          </p:cNvSpPr>
          <p:nvPr/>
        </p:nvSpPr>
        <p:spPr bwMode="auto">
          <a:xfrm>
            <a:off x="857250" y="1299567"/>
            <a:ext cx="77152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3.Определи, какой последний звук в слове «жираф».</a:t>
            </a: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151" name="TextBox 7"/>
          <p:cNvSpPr txBox="1">
            <a:spLocks noChangeArrowheads="1"/>
          </p:cNvSpPr>
          <p:nvPr/>
        </p:nvSpPr>
        <p:spPr bwMode="auto">
          <a:xfrm>
            <a:off x="1500188" y="500063"/>
            <a:ext cx="7072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2400" b="1" dirty="0">
              <a:solidFill>
                <a:srgbClr val="800000"/>
              </a:solidFill>
              <a:latin typeface="Monotype Corsiva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ятно 1 14"/>
          <p:cNvSpPr/>
          <p:nvPr/>
        </p:nvSpPr>
        <p:spPr>
          <a:xfrm>
            <a:off x="1774813" y="4253826"/>
            <a:ext cx="3000375" cy="2071687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труба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5029952" y="4253825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баян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5364088" y="1988840"/>
            <a:ext cx="3000375" cy="2071687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гитара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1415337" y="2257484"/>
            <a:ext cx="3000375" cy="2071687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рояль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827584" y="1255611"/>
            <a:ext cx="77152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4.Определи, в каком слове первый звук мягкий согласный.</a:t>
            </a: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ятно 1 14"/>
          <p:cNvSpPr/>
          <p:nvPr/>
        </p:nvSpPr>
        <p:spPr>
          <a:xfrm>
            <a:off x="1097270" y="2271920"/>
            <a:ext cx="2925528" cy="240446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                                                                                                                                                                                 </a:t>
            </a: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верблюд</a:t>
            </a:r>
            <a:endParaRPr lang="ru-RU" sz="2800" b="1" dirty="0">
              <a:latin typeface="Calibri" panose="020F0502020204030204" pitchFamily="34" charset="0"/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5337783" y="4293095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дельфин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1331640" y="4293096"/>
            <a:ext cx="3000375" cy="2071687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слон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5103413" y="2438306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утка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827584" y="1194702"/>
            <a:ext cx="77048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5.Определи, в каком слове первый звук твёрдый согласный.</a:t>
            </a: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ятно 1 14"/>
          <p:cNvSpPr/>
          <p:nvPr/>
        </p:nvSpPr>
        <p:spPr>
          <a:xfrm>
            <a:off x="971600" y="2029010"/>
            <a:ext cx="3000375" cy="2463501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барабан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рояль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1403648" y="3933056"/>
            <a:ext cx="3168331" cy="2567764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баян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гитара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5187561" y="3933056"/>
            <a:ext cx="3242070" cy="2468783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аккордеон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ксилофон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4786314" y="2029010"/>
            <a:ext cx="3000375" cy="2405474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скрипка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гармонь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27" y="1124744"/>
            <a:ext cx="7715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6.Определи, в каких словах два последние звука одинаковые.</a:t>
            </a: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ятно 1 14"/>
          <p:cNvSpPr/>
          <p:nvPr/>
        </p:nvSpPr>
        <p:spPr>
          <a:xfrm>
            <a:off x="1250156" y="2312942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рис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4800655" y="4005064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волк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1571625" y="4384630"/>
            <a:ext cx="3000375" cy="2071687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хитрый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5165395" y="2214562"/>
            <a:ext cx="3000375" cy="207168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хвост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1235724"/>
            <a:ext cx="7715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7.В каком слове последний звук мягкий согласный?</a:t>
            </a:r>
            <a:endParaRPr lang="ru-RU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909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311</Words>
  <Application>Microsoft Office PowerPoint</Application>
  <PresentationFormat>Экран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Monotype Corsiva</vt:lpstr>
      <vt:lpstr>Times New Roman</vt:lpstr>
      <vt:lpstr>Оформление по умолчанию</vt:lpstr>
      <vt:lpstr>Тренажёр  по русскому языку по теме «Гласные и согласные звуки»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Даниил Степанов</cp:lastModifiedBy>
  <cp:revision>71</cp:revision>
  <dcterms:created xsi:type="dcterms:W3CDTF">2012-08-12T16:04:58Z</dcterms:created>
  <dcterms:modified xsi:type="dcterms:W3CDTF">2015-09-27T10:37:45Z</dcterms:modified>
</cp:coreProperties>
</file>