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AC663-D6C4-44E3-8F73-EBED580A054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A272F8-B1F9-4F50-ADDA-D4FC5D7AF3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736"/>
            <a:ext cx="5000660" cy="18288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Пейзаж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4810" y="4214818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  №39</a:t>
            </a:r>
          </a:p>
          <a:p>
            <a:r>
              <a:rPr lang="ru-RU" dirty="0" smtClean="0"/>
              <a:t>Никашина Лариса Анатольевна</a:t>
            </a:r>
          </a:p>
          <a:p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592933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</a:t>
            </a:r>
            <a:r>
              <a:rPr lang="ru-RU" dirty="0" smtClean="0"/>
              <a:t>Таганрог</a:t>
            </a:r>
          </a:p>
          <a:p>
            <a:r>
              <a:rPr lang="ru-RU" dirty="0" smtClean="0"/>
              <a:t>      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357826"/>
            <a:ext cx="485778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Если видишь на картине</a:t>
            </a:r>
            <a:br>
              <a:rPr lang="ru-RU" sz="3600" dirty="0" smtClean="0"/>
            </a:br>
            <a:r>
              <a:rPr lang="ru-RU" sz="3600" dirty="0" smtClean="0"/>
              <a:t>Нарисована </a:t>
            </a:r>
            <a:r>
              <a:rPr lang="ru-RU" sz="3600" dirty="0" smtClean="0">
                <a:solidFill>
                  <a:srgbClr val="FF0000"/>
                </a:solidFill>
              </a:rPr>
              <a:t>река</a:t>
            </a:r>
            <a:r>
              <a:rPr lang="ru-RU" sz="3600" dirty="0" smtClean="0"/>
              <a:t>,</a:t>
            </a:r>
            <a:endParaRPr lang="ru-RU" sz="3600" dirty="0"/>
          </a:p>
        </p:txBody>
      </p:sp>
      <p:pic>
        <p:nvPicPr>
          <p:cNvPr id="1026" name="Picture 2" descr="C:\Users\USER\Desktop\image00132222222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527044" cy="4389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857628"/>
            <a:ext cx="4929190" cy="15613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Или </a:t>
            </a:r>
            <a:r>
              <a:rPr lang="ru-RU" sz="4000" dirty="0" smtClean="0">
                <a:solidFill>
                  <a:srgbClr val="FF0000"/>
                </a:solidFill>
              </a:rPr>
              <a:t>ель</a:t>
            </a:r>
            <a:r>
              <a:rPr lang="ru-RU" sz="4000" dirty="0" smtClean="0"/>
              <a:t> и белый </a:t>
            </a:r>
            <a:r>
              <a:rPr lang="ru-RU" sz="4000" dirty="0" smtClean="0">
                <a:solidFill>
                  <a:srgbClr val="FF0000"/>
                </a:solidFill>
              </a:rPr>
              <a:t>иней</a:t>
            </a:r>
            <a:r>
              <a:rPr lang="ru-RU" sz="4000" dirty="0" smtClean="0"/>
              <a:t>,</a:t>
            </a:r>
            <a:endParaRPr lang="ru-RU" sz="4000" dirty="0"/>
          </a:p>
        </p:txBody>
      </p:sp>
      <p:pic>
        <p:nvPicPr>
          <p:cNvPr id="2051" name="Picture 3" descr="C:\Users\USER\Desktop\94597604_z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928670"/>
            <a:ext cx="4546918" cy="32004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USER\Desktop\xehzra snexv tzybl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714776" cy="52320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429264"/>
            <a:ext cx="4357718" cy="78581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Или </a:t>
            </a:r>
            <a:r>
              <a:rPr lang="ru-RU" sz="4400" dirty="0" smtClean="0">
                <a:solidFill>
                  <a:srgbClr val="FF0000"/>
                </a:solidFill>
              </a:rPr>
              <a:t>сад</a:t>
            </a:r>
            <a:r>
              <a:rPr lang="ru-RU" sz="4400" dirty="0" smtClean="0"/>
              <a:t> и </a:t>
            </a:r>
            <a:r>
              <a:rPr lang="ru-RU" sz="4400" dirty="0" smtClean="0">
                <a:solidFill>
                  <a:srgbClr val="FF0000"/>
                </a:solidFill>
              </a:rPr>
              <a:t>облака</a:t>
            </a:r>
            <a:r>
              <a:rPr lang="ru-RU" sz="4400" dirty="0" smtClean="0"/>
              <a:t>,</a:t>
            </a:r>
            <a:endParaRPr lang="ru-RU" sz="4400" dirty="0"/>
          </a:p>
        </p:txBody>
      </p:sp>
      <p:pic>
        <p:nvPicPr>
          <p:cNvPr id="3074" name="Picture 2" descr="C:\Users\USER\Desktop\28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786610" cy="50793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857760"/>
            <a:ext cx="535785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Или снежная </a:t>
            </a:r>
            <a:r>
              <a:rPr lang="ru-RU" sz="4400" dirty="0" smtClean="0">
                <a:solidFill>
                  <a:srgbClr val="FF0000"/>
                </a:solidFill>
              </a:rPr>
              <a:t>равнина</a:t>
            </a:r>
            <a:r>
              <a:rPr lang="ru-RU" sz="4400" dirty="0" smtClean="0"/>
              <a:t>,</a:t>
            </a:r>
            <a:endParaRPr lang="ru-RU" sz="4400" dirty="0"/>
          </a:p>
        </p:txBody>
      </p:sp>
      <p:pic>
        <p:nvPicPr>
          <p:cNvPr id="4098" name="Picture 2" descr="C:\Users\USER\Desktop\74426165_Zimniy_peyzazh_Ottep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49994" cy="4913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000636"/>
            <a:ext cx="2357454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Или </a:t>
            </a:r>
            <a:r>
              <a:rPr lang="ru-RU" sz="4400" dirty="0" smtClean="0">
                <a:solidFill>
                  <a:srgbClr val="FF0000"/>
                </a:solidFill>
              </a:rPr>
              <a:t>поле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358114" cy="50403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214950"/>
            <a:ext cx="2428892" cy="1143000"/>
          </a:xfrm>
        </p:spPr>
        <p:txBody>
          <a:bodyPr/>
          <a:lstStyle/>
          <a:p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шалаш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12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7178861" cy="52831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86058"/>
            <a:ext cx="535785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Обязательно картина</a:t>
            </a:r>
            <a:br>
              <a:rPr lang="ru-RU" dirty="0" smtClean="0"/>
            </a:br>
            <a:r>
              <a:rPr lang="ru-RU" dirty="0" smtClean="0"/>
              <a:t>Называется - </a:t>
            </a:r>
            <a:r>
              <a:rPr lang="ru-RU" dirty="0" smtClean="0">
                <a:solidFill>
                  <a:srgbClr val="FF0000"/>
                </a:solidFill>
              </a:rPr>
              <a:t>Пейзаж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43604583_russiala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5262" y="3786191"/>
            <a:ext cx="4103332" cy="2882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img1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4388"/>
            <a:ext cx="4286248" cy="2672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4crli0-s5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629435" cy="277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USER\Desktop\pict_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89430" cy="2805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14884"/>
            <a:ext cx="8229600" cy="1143000"/>
          </a:xfrm>
        </p:spPr>
        <p:txBody>
          <a:bodyPr/>
          <a:lstStyle/>
          <a:p>
            <a:r>
              <a:rPr lang="ru-RU" dirty="0" smtClean="0"/>
              <a:t>Какая из этих картин </a:t>
            </a:r>
            <a:r>
              <a:rPr lang="ru-RU" dirty="0" smtClean="0">
                <a:solidFill>
                  <a:srgbClr val="FF0000"/>
                </a:solidFill>
              </a:rPr>
              <a:t>пейзаж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195" name="Picture 3" descr="C:\Users\USER\Desktop\0a1d3e659b537595d9eaff5e9bbc71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647953" cy="330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USER\Desktop\132875724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8604"/>
            <a:ext cx="2714643" cy="339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3857628"/>
            <a:ext cx="8501122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     </a:t>
            </a:r>
            <a:r>
              <a:rPr lang="ru-RU" sz="3200" dirty="0" smtClean="0"/>
              <a:t>1 </a:t>
            </a:r>
            <a:r>
              <a:rPr lang="ru-RU" sz="2800" dirty="0" smtClean="0"/>
              <a:t>                              2                                    3</a:t>
            </a:r>
            <a:endParaRPr lang="ru-RU" sz="2800" dirty="0"/>
          </a:p>
        </p:txBody>
      </p:sp>
      <p:pic>
        <p:nvPicPr>
          <p:cNvPr id="8197" name="Picture 5" descr="C:\Users\USER\Desktop\pic_resiz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785794"/>
            <a:ext cx="3255853" cy="291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1071538" y="3929066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00496" y="3929066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58082" y="3929066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53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Пейзаж </vt:lpstr>
      <vt:lpstr>Если видишь на картине Нарисована река,</vt:lpstr>
      <vt:lpstr>Или ель и белый иней,</vt:lpstr>
      <vt:lpstr>Или сад и облака,</vt:lpstr>
      <vt:lpstr>Или снежная равнина,</vt:lpstr>
      <vt:lpstr>Или поле</vt:lpstr>
      <vt:lpstr>и шалаш</vt:lpstr>
      <vt:lpstr>Обязательно картина Называется - Пейзаж</vt:lpstr>
      <vt:lpstr>Какая из этих картин пейзаж?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</dc:title>
  <dc:creator>USER</dc:creator>
  <cp:lastModifiedBy>USER</cp:lastModifiedBy>
  <cp:revision>10</cp:revision>
  <dcterms:created xsi:type="dcterms:W3CDTF">2015-01-09T16:43:08Z</dcterms:created>
  <dcterms:modified xsi:type="dcterms:W3CDTF">2015-09-30T17:34:09Z</dcterms:modified>
</cp:coreProperties>
</file>