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68" r:id="rId15"/>
    <p:sldId id="269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 \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9155"/>
            <a:ext cx="9159909" cy="687715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214290"/>
            <a:ext cx="3365503" cy="4286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latin typeface="Monotype Corsiva" pitchFamily="66" charset="0"/>
              </a:rPr>
              <a:t>МБОУ «</a:t>
            </a:r>
            <a:r>
              <a:rPr lang="ru-RU" sz="2400" b="1" u="sng" dirty="0" err="1" smtClean="0">
                <a:latin typeface="Monotype Corsiva" pitchFamily="66" charset="0"/>
              </a:rPr>
              <a:t>Клюевская</a:t>
            </a:r>
            <a:r>
              <a:rPr lang="ru-RU" sz="2400" b="1" u="sng" dirty="0" smtClean="0">
                <a:latin typeface="Monotype Corsiva" pitchFamily="66" charset="0"/>
              </a:rPr>
              <a:t> СОШ»</a:t>
            </a:r>
            <a:endParaRPr lang="ru-RU" sz="2400" b="1" u="sng" dirty="0"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4818068" y="5500702"/>
            <a:ext cx="4325932" cy="1125527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Учащиеся: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Фролов Максим, 4 класс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Анашкин Вячеслав, 4 класс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5643578"/>
            <a:ext cx="5614998" cy="1000132"/>
          </a:xfrm>
        </p:spPr>
        <p:txBody>
          <a:bodyPr>
            <a:normAutofit fontScale="92500"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«Хозяин тайги»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 \88888888_7611450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55996" y="928670"/>
            <a:ext cx="5588004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857231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Размножение бурого медведя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57158" y="4572008"/>
            <a:ext cx="8501122" cy="20383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Период размножения  с мая по июль;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Медвежата рождаются с января по </a:t>
            </a:r>
            <a:r>
              <a:rPr lang="ru-RU" dirty="0" smtClean="0">
                <a:solidFill>
                  <a:schemeClr val="tx1"/>
                </a:solidFill>
              </a:rPr>
              <a:t>март (2-3 детеныша);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Медвежата рождаются слепыми, беспомощными и голыми, и весят всего от </a:t>
            </a:r>
            <a:r>
              <a:rPr lang="ru-RU" dirty="0" smtClean="0">
                <a:solidFill>
                  <a:schemeClr val="tx1"/>
                </a:solidFill>
              </a:rPr>
              <a:t>300 </a:t>
            </a:r>
            <a:r>
              <a:rPr lang="ru-RU" dirty="0" smtClean="0">
                <a:solidFill>
                  <a:schemeClr val="tx1"/>
                </a:solidFill>
              </a:rPr>
              <a:t>до </a:t>
            </a:r>
            <a:r>
              <a:rPr lang="ru-RU" dirty="0" smtClean="0">
                <a:solidFill>
                  <a:schemeClr val="tx1"/>
                </a:solidFill>
              </a:rPr>
              <a:t>700 грамм;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Полностью взрослеют медведи лишь в 8-10 лет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E:\ \imgpreview (4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27431"/>
            <a:ext cx="4071934" cy="3611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 \Новая папка\SS105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Встреча с охотником 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Татарниковым Л.А. 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 \Новая папка\SS1057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Чучело  головы медведя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 \Новая папка\SS1057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85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857892"/>
            <a:ext cx="500062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Шкура медведя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6868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Правила, которые спасут вашу жизнь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Не паниковать, если заметили в лесу медведя;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Ни в коем случае нельзя убегать, так как медведь – хищник, и в этом случае воспримет вас,  как свою добычу, которую обязательно нужно поймать. При этом ему потребуется всего два прыжка и вы окажетесь в его лапах;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Нужно быть спокойным, вести себя естественно, можно  громко разговаривать, петь песни, трещать сухими ветками, залезть на дерево (взрослые медведи не лазают по деревьям);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Если вы в походе, то держите продукты в закрытых контейнерах, чтоб не привлекать зверя на запахи, которые медведь чувствует за 30 км.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Если в лесу вы заметили медвежонка или небольшие медвежьи следы,  то помните, где-то рядом его мать. Ни в коем случае не подходите к нему (это смертельно опасно) и побыстрее уходите подальше;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Если медведь оказался совсем рядом нельзя смотреть прямо ему в глаза, так как прямой взгляд – это сигнал угрозы, приглашение к схватке;</a:t>
            </a:r>
          </a:p>
          <a:p>
            <a:pPr lvl="0"/>
            <a:r>
              <a:rPr lang="ru-RU" dirty="0" smtClean="0"/>
              <a:t>Табор туристам лучше устраивать в месте, где видимость составляет не менее 50 метров в разные стороны, медведи опасаются огня, поэтому костер вам на помешает. Но нужно обязательно помнить об опасности костра в лесу, по возможности кострище устраивать около воды;</a:t>
            </a:r>
          </a:p>
          <a:p>
            <a:pPr lvl="0"/>
            <a:r>
              <a:rPr lang="ru-RU" dirty="0" smtClean="0"/>
              <a:t>Если все же зверь пошёл на человека, советуют упасть ничком на землю и не шевелиться, притворяясь мёртвым, пока зверь не уйдёт. Если медведь не голодный и это не медведица с медвежатами, то скорее всего он уйдет, не тронув Вас.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 \polar_b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715000"/>
            <a:ext cx="892971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0000CC"/>
                </a:solidFill>
              </a:rPr>
              <a:t>Быть аккуратным и внимательным при посещении леса и помнить, лучше избежать встречи с медведем, чем спасаться от него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 \1322038147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53517" cy="34862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229600" cy="67151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    </a:t>
            </a:r>
            <a:r>
              <a:rPr lang="ru-RU" b="1" u="sng" dirty="0" smtClean="0">
                <a:solidFill>
                  <a:srgbClr val="0000CC"/>
                </a:solidFill>
              </a:rPr>
              <a:t>Цель проекта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создание </a:t>
            </a:r>
            <a:r>
              <a:rPr lang="ru-RU" dirty="0" smtClean="0"/>
              <a:t>буклета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для населения</a:t>
            </a:r>
          </a:p>
          <a:p>
            <a:pPr>
              <a:buNone/>
            </a:pPr>
            <a:r>
              <a:rPr lang="ru-RU" dirty="0" smtClean="0"/>
              <a:t>  «</a:t>
            </a:r>
            <a:r>
              <a:rPr lang="ru-RU" dirty="0" smtClean="0"/>
              <a:t>Осторожно, хозяин тайги</a:t>
            </a:r>
            <a:r>
              <a:rPr lang="ru-RU" dirty="0" smtClean="0"/>
              <a:t>!»,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на основе изучения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особенностей жизни</a:t>
            </a:r>
          </a:p>
          <a:p>
            <a:pPr>
              <a:buNone/>
            </a:pPr>
            <a:r>
              <a:rPr lang="ru-RU" dirty="0" smtClean="0"/>
              <a:t>   бурого </a:t>
            </a:r>
            <a:r>
              <a:rPr lang="ru-RU" dirty="0" smtClean="0"/>
              <a:t>медведя. </a:t>
            </a:r>
          </a:p>
          <a:p>
            <a:pPr>
              <a:buNone/>
            </a:pPr>
            <a:r>
              <a:rPr lang="ru-RU" b="1" u="sng" dirty="0" smtClean="0"/>
              <a:t>    </a:t>
            </a:r>
            <a:r>
              <a:rPr lang="ru-RU" b="1" u="sng" dirty="0" smtClean="0">
                <a:solidFill>
                  <a:srgbClr val="0000CC"/>
                </a:solidFill>
              </a:rPr>
              <a:t>Задачи </a:t>
            </a:r>
            <a:r>
              <a:rPr lang="ru-RU" b="1" u="sng" dirty="0" smtClean="0">
                <a:solidFill>
                  <a:srgbClr val="0000CC"/>
                </a:solidFill>
              </a:rPr>
              <a:t>проекта: </a:t>
            </a:r>
          </a:p>
          <a:p>
            <a:pPr lvl="0"/>
            <a:r>
              <a:rPr lang="ru-RU" dirty="0" smtClean="0"/>
              <a:t>Изучить особенности природы бурого медведя;</a:t>
            </a:r>
          </a:p>
          <a:p>
            <a:pPr lvl="0"/>
            <a:r>
              <a:rPr lang="ru-RU" dirty="0" smtClean="0"/>
              <a:t>Исследовать поведение и повадки зверя;</a:t>
            </a:r>
          </a:p>
          <a:p>
            <a:pPr lvl="0"/>
            <a:r>
              <a:rPr lang="ru-RU" dirty="0" smtClean="0"/>
              <a:t>Изучить взаимоотношения между медведем и человеком в природе.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>
                <a:solidFill>
                  <a:srgbClr val="0000CC"/>
                </a:solidFill>
              </a:rPr>
              <a:t>Методы </a:t>
            </a:r>
            <a:r>
              <a:rPr lang="ru-RU" b="1" u="sng" dirty="0" smtClean="0">
                <a:solidFill>
                  <a:srgbClr val="0000CC"/>
                </a:solidFill>
              </a:rPr>
              <a:t>исследования</a:t>
            </a:r>
            <a:r>
              <a:rPr lang="ru-RU" u="sng" dirty="0" smtClean="0">
                <a:solidFill>
                  <a:srgbClr val="0000CC"/>
                </a:solidFill>
              </a:rPr>
              <a:t>:</a:t>
            </a:r>
          </a:p>
          <a:p>
            <a:pPr lvl="0"/>
            <a:r>
              <a:rPr lang="ru-RU" dirty="0" smtClean="0"/>
              <a:t>Анализ источников информации;</a:t>
            </a:r>
          </a:p>
          <a:p>
            <a:pPr lvl="0"/>
            <a:r>
              <a:rPr lang="ru-RU" dirty="0" smtClean="0"/>
              <a:t>Интервьюирование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 \0b1b4c4e784827c5036e7c8b08f2a3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1"/>
            <a:ext cx="458156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0000CC"/>
                </a:solidFill>
              </a:rPr>
              <a:t>Бурый медведь </a:t>
            </a:r>
            <a:br>
              <a:rPr lang="ru-RU" b="1" u="sng" dirty="0" smtClean="0">
                <a:solidFill>
                  <a:srgbClr val="0000CC"/>
                </a:solidFill>
              </a:rPr>
            </a:br>
            <a:r>
              <a:rPr lang="ru-RU" b="1" u="sng" dirty="0" smtClean="0">
                <a:solidFill>
                  <a:srgbClr val="0000CC"/>
                </a:solidFill>
              </a:rPr>
              <a:t>в царстве зверей </a:t>
            </a:r>
            <a:endParaRPr lang="ru-RU" b="1" u="sng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Царство – Животные </a:t>
            </a:r>
          </a:p>
          <a:p>
            <a:pPr>
              <a:buNone/>
            </a:pPr>
            <a:r>
              <a:rPr lang="ru-RU" dirty="0" smtClean="0"/>
              <a:t>Класс – Млекопитающие </a:t>
            </a:r>
          </a:p>
          <a:p>
            <a:pPr>
              <a:buNone/>
            </a:pPr>
            <a:r>
              <a:rPr lang="ru-RU" dirty="0" smtClean="0"/>
              <a:t>Отряд – Хищные </a:t>
            </a:r>
          </a:p>
          <a:p>
            <a:pPr>
              <a:buNone/>
            </a:pPr>
            <a:r>
              <a:rPr lang="ru-RU" dirty="0" smtClean="0"/>
              <a:t>Семейство – Медвежьи </a:t>
            </a:r>
          </a:p>
          <a:p>
            <a:pPr>
              <a:buNone/>
            </a:pPr>
            <a:r>
              <a:rPr lang="ru-RU" dirty="0" smtClean="0"/>
              <a:t>Род – Медведь</a:t>
            </a:r>
          </a:p>
          <a:p>
            <a:pPr>
              <a:buNone/>
            </a:pPr>
            <a:r>
              <a:rPr lang="ru-RU" dirty="0" smtClean="0"/>
              <a:t>Вид – Бурый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E:\ \c46205464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757723"/>
            <a:ext cx="2286016" cy="2100277"/>
          </a:xfrm>
          <a:prstGeom prst="rect">
            <a:avLst/>
          </a:prstGeom>
          <a:noFill/>
        </p:spPr>
      </p:pic>
      <p:pic>
        <p:nvPicPr>
          <p:cNvPr id="8" name="Рисунок 7" descr="H:\imgpreview (3)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4714884"/>
            <a:ext cx="1785950" cy="214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:\250px-Ursus_arctos_distribution.pn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8643937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Территория обитания бурого медведя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57158" y="4857760"/>
            <a:ext cx="8358246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России обычные места его обитания — лесные массивы и гари с густыми зарослями молодых лиственных деревьев, кустарников и трав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E:\ \imgpreview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642942" cy="516083"/>
          </a:xfrm>
          <a:prstGeom prst="rect">
            <a:avLst/>
          </a:prstGeom>
          <a:noFill/>
        </p:spPr>
      </p:pic>
      <p:pic>
        <p:nvPicPr>
          <p:cNvPr id="4099" name="Picture 3" descr="E:\ \imgpreview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571612"/>
            <a:ext cx="919161" cy="73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 \7261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00CC"/>
                </a:solidFill>
              </a:rPr>
              <a:t>Поведение </a:t>
            </a:r>
            <a:r>
              <a:rPr lang="ru-RU" b="1" dirty="0" smtClean="0">
                <a:solidFill>
                  <a:srgbClr val="0000CC"/>
                </a:solidFill>
              </a:rPr>
              <a:t>бурого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 медведя 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5572140"/>
            <a:ext cx="8929718" cy="12858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   Бурые медведи активны чаще </a:t>
            </a:r>
            <a:r>
              <a:rPr lang="ru-RU" b="1" dirty="0" smtClean="0"/>
              <a:t>в сумерках и </a:t>
            </a:r>
            <a:r>
              <a:rPr lang="ru-RU" b="1" dirty="0" smtClean="0"/>
              <a:t>ночью;</a:t>
            </a:r>
          </a:p>
          <a:p>
            <a:pPr algn="ctr">
              <a:buNone/>
            </a:pPr>
            <a:r>
              <a:rPr lang="ru-RU" b="1" dirty="0" smtClean="0"/>
              <a:t>    Спячка – от 2,5 до 6 месяцев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571480"/>
            <a:ext cx="375761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Проснувшись </a:t>
            </a:r>
            <a:r>
              <a:rPr lang="ru-RU" dirty="0" smtClean="0"/>
              <a:t>весной, медведи очень вялые, выйдя на хорошо освещаемое солнцем место, они могут надолго замереть в одном положении, покачиваясь и лишь изредка поглядывать в разные стороны</a:t>
            </a:r>
            <a:endParaRPr lang="ru-RU" dirty="0"/>
          </a:p>
        </p:txBody>
      </p:sp>
      <p:pic>
        <p:nvPicPr>
          <p:cNvPr id="5" name="Picture 2" descr="E:\ 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6" cy="691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CC"/>
                </a:solidFill>
              </a:rPr>
              <a:t>Следы медведя</a:t>
            </a:r>
            <a:endParaRPr lang="ru-RU" b="1" u="sng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357298"/>
            <a:ext cx="3757610" cy="52864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Следы </a:t>
            </a:r>
            <a:r>
              <a:rPr lang="ru-RU" dirty="0" smtClean="0"/>
              <a:t>очень широкие и глубокие, пятипалые с длинными когтями и </a:t>
            </a:r>
            <a:r>
              <a:rPr lang="ru-RU" dirty="0" smtClean="0"/>
              <a:t>косолапые.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Мощный </a:t>
            </a:r>
            <a:r>
              <a:rPr lang="ru-RU" dirty="0" smtClean="0"/>
              <a:t>удар лапы способен переломить позвоночник взрослого человека, вырвать ребра или переломить череп крупному  </a:t>
            </a:r>
            <a:r>
              <a:rPr lang="ru-RU" dirty="0" smtClean="0"/>
              <a:t>животному.</a:t>
            </a:r>
            <a:endParaRPr lang="ru-RU" dirty="0"/>
          </a:p>
        </p:txBody>
      </p:sp>
      <p:pic>
        <p:nvPicPr>
          <p:cNvPr id="5" name="Picture 3" descr="E:\ \fd866b9325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571900" cy="2877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214338"/>
            <a:ext cx="7772400" cy="82710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Питание бурого медведя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2143140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Бурый </a:t>
            </a:r>
            <a:r>
              <a:rPr lang="ru-RU" dirty="0" smtClean="0">
                <a:solidFill>
                  <a:schemeClr val="tx1"/>
                </a:solidFill>
              </a:rPr>
              <a:t>медведь – всеядное </a:t>
            </a:r>
            <a:r>
              <a:rPr lang="ru-RU" dirty="0" smtClean="0">
                <a:solidFill>
                  <a:schemeClr val="tx1"/>
                </a:solidFill>
              </a:rPr>
              <a:t>животное.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Большую </a:t>
            </a:r>
            <a:r>
              <a:rPr lang="ru-RU" dirty="0" smtClean="0">
                <a:solidFill>
                  <a:schemeClr val="tx1"/>
                </a:solidFill>
              </a:rPr>
              <a:t>часть его рациона составляет, как ни странно, растительная пища – корни, клубни, корневища, сочные зеленые части растений</a:t>
            </a:r>
            <a:r>
              <a:rPr lang="ru-RU" dirty="0" smtClean="0">
                <a:solidFill>
                  <a:schemeClr val="tx1"/>
                </a:solidFill>
              </a:rPr>
              <a:t>, орехи</a:t>
            </a:r>
          </a:p>
          <a:p>
            <a:endParaRPr lang="ru-RU" dirty="0"/>
          </a:p>
        </p:txBody>
      </p:sp>
      <p:pic>
        <p:nvPicPr>
          <p:cNvPr id="7170" name="Picture 2" descr="E:\ \5-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3643313" cy="3822700"/>
          </a:xfrm>
          <a:prstGeom prst="rect">
            <a:avLst/>
          </a:prstGeom>
          <a:noFill/>
        </p:spPr>
      </p:pic>
      <p:pic>
        <p:nvPicPr>
          <p:cNvPr id="7172" name="Picture 4" descr="E:\ \B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8" y="642938"/>
            <a:ext cx="5072062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 \81270432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0007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5008" y="0"/>
            <a:ext cx="3428992" cy="1500174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Питание медведя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44" y="5572140"/>
            <a:ext cx="9001156" cy="128586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Медведи</a:t>
            </a:r>
            <a:r>
              <a:rPr lang="ru-RU" b="1" dirty="0" smtClean="0">
                <a:solidFill>
                  <a:schemeClr val="tx1"/>
                </a:solidFill>
              </a:rPr>
              <a:t>, живущие неподалеку от рек десятками собираются у перекатов и ловят рыбу.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МБОУ «Клюевская СОШ»</vt:lpstr>
      <vt:lpstr>Слайд 2</vt:lpstr>
      <vt:lpstr>Бурый медведь  в царстве зверей </vt:lpstr>
      <vt:lpstr>Территория обитания бурого медведя</vt:lpstr>
      <vt:lpstr>Поведение бурого  медведя </vt:lpstr>
      <vt:lpstr>Слайд 6</vt:lpstr>
      <vt:lpstr>Следы медведя</vt:lpstr>
      <vt:lpstr>Питание бурого медведя</vt:lpstr>
      <vt:lpstr>Питание медведя</vt:lpstr>
      <vt:lpstr>Размножение бурого медведя</vt:lpstr>
      <vt:lpstr>Встреча с охотником  Татарниковым Л.А. </vt:lpstr>
      <vt:lpstr>Чучело  головы медведя</vt:lpstr>
      <vt:lpstr>Шкура медведя</vt:lpstr>
      <vt:lpstr>Правила, которые спасут вашу жизнь</vt:lpstr>
      <vt:lpstr>Слайд 15</vt:lpstr>
      <vt:lpstr>Быть аккуратным и внимательным при посещении леса и помнить, лучше избежать встречи с медведем, чем спасаться от него.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«Клюевская СОШ»</dc:title>
  <cp:lastModifiedBy>Пользователь</cp:lastModifiedBy>
  <cp:revision>32</cp:revision>
  <dcterms:modified xsi:type="dcterms:W3CDTF">2014-04-19T10:43:16Z</dcterms:modified>
</cp:coreProperties>
</file>