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3635375" y="4724400"/>
            <a:ext cx="5257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 Выполнила: Каюмова Е.В.</a:t>
            </a:r>
          </a:p>
          <a:p>
            <a:pPr algn="ctr" eaLnBrk="1" hangingPunct="1"/>
            <a:r>
              <a:rPr lang="ru-RU"/>
              <a:t>МБОУ «Средняя общеобразовательная школа № 4»</a:t>
            </a:r>
          </a:p>
          <a:p>
            <a:pPr algn="ctr" eaLnBrk="1" hangingPunct="1"/>
            <a:r>
              <a:rPr lang="ru-RU"/>
              <a:t>г. Чистополь , Республика Татарстан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039813" y="692150"/>
            <a:ext cx="74168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Математика 2 класс УМК «Школа 2100»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algn="ctr" eaLnBrk="1" hangingPunct="1"/>
            <a:r>
              <a:rPr lang="ru-RU" sz="6000"/>
              <a:t>Площадь фигур</a:t>
            </a:r>
          </a:p>
        </p:txBody>
      </p:sp>
    </p:spTree>
    <p:extLst>
      <p:ext uri="{BB962C8B-B14F-4D97-AF65-F5344CB8AC3E}">
        <p14:creationId xmlns:p14="http://schemas.microsoft.com/office/powerpoint/2010/main" val="30182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9527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11575"/>
            <a:ext cx="31654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2592387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50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ANGEL\Desktop\6003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6696075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C:\Users\ANGEL\Desktop\для урока\97468563_klk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6863"/>
            <a:ext cx="45354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C:\Users\ANGEL\Desktop\для урока\1384096653_masha_and_beer_smi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803525"/>
            <a:ext cx="2016125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54288"/>
            <a:ext cx="2016125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 descr="C:\Users\ANGEL\Desktop\для урока\1384096653_masha_and_beer_smi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28938"/>
            <a:ext cx="22018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068638"/>
            <a:ext cx="2124075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2938463"/>
            <a:ext cx="2203450" cy="22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10" descr="C:\Users\ANGEL\Desktop\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407988"/>
            <a:ext cx="30781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52738"/>
            <a:ext cx="33845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33375"/>
            <a:ext cx="5972175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81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</dc:creator>
  <cp:lastModifiedBy>ANGEL</cp:lastModifiedBy>
  <cp:revision>1</cp:revision>
  <dcterms:created xsi:type="dcterms:W3CDTF">2015-09-29T07:26:52Z</dcterms:created>
  <dcterms:modified xsi:type="dcterms:W3CDTF">2015-09-29T07:27:27Z</dcterms:modified>
</cp:coreProperties>
</file>