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8" autoAdjust="0"/>
    <p:restoredTop sz="90262" autoAdjust="0"/>
  </p:normalViewPr>
  <p:slideViewPr>
    <p:cSldViewPr>
      <p:cViewPr varScale="1">
        <p:scale>
          <a:sx n="43" d="100"/>
          <a:sy n="43" d="100"/>
        </p:scale>
        <p:origin x="-12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C1D85-E593-4BEC-B9BE-F763E2A5C059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E3C6D-9B2A-4B0D-ABCE-894EE38CC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В необъятных просторах космоса вращается Земля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3C6D-9B2A-4B0D-ABCE-894EE38CC4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Она – одна из планет Солнечной системы. Солнечная система – это объединение планет и их спутников – вращающихся вокруг звезды – Солнца.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3C6D-9B2A-4B0D-ABCE-894EE38CC4F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Планет всего девять, все они разные. В глубокой космической мерзлоте, на границе солнечной системы, движутся планеты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E3C6D-9B2A-4B0D-ABCE-894EE38CC4F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CF5A-C037-4126-A530-80999667C116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3AE5C-C03C-48D6-9104-E92F25B0A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очные снимки звездного неба (21 фото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472" y="2786058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ПУТЕШЕСТВИЕ В КОСМОС</a:t>
            </a:r>
            <a:endParaRPr lang="ru-RU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43054" y="6338914"/>
            <a:ext cx="5486400" cy="447672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 smtClean="0"/>
              <a:t>Женщина- космонавт – </a:t>
            </a:r>
            <a:r>
              <a:rPr lang="ru-RU" sz="2000" b="1" smtClean="0"/>
              <a:t>Валентина Владимировна </a:t>
            </a:r>
            <a:r>
              <a:rPr lang="ru-RU" sz="2000" b="1" dirty="0" smtClean="0"/>
              <a:t>Терешкова</a:t>
            </a:r>
            <a:endParaRPr lang="ru-RU" sz="2000" b="1" dirty="0"/>
          </a:p>
        </p:txBody>
      </p:sp>
      <p:pic>
        <p:nvPicPr>
          <p:cNvPr id="3074" name="Picture 2" descr="http://www.collectionspace.it/CARTELLA%20NEWS/immagini/valentina%20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-27122"/>
            <a:ext cx="8404083" cy="63136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7434" y="5910286"/>
            <a:ext cx="5486400" cy="80486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Орбитальная станция</a:t>
            </a:r>
            <a:endParaRPr lang="ru-RU" sz="2400" b="1" dirty="0"/>
          </a:p>
        </p:txBody>
      </p:sp>
      <p:pic>
        <p:nvPicPr>
          <p:cNvPr id="5" name="Рисунок 4" descr="http://ped-kopilka.ru/images/13(45).jpg"/>
          <p:cNvPicPr>
            <a:picLocks noGrp="1"/>
          </p:cNvPicPr>
          <p:nvPr>
            <p:ph type="pic" idx="1"/>
          </p:nvPr>
        </p:nvPicPr>
        <p:blipFill>
          <a:blip r:embed="rId2"/>
          <a:srcRect t="1299" b="1299"/>
          <a:stretch>
            <a:fillRect/>
          </a:stretch>
        </p:blipFill>
        <p:spPr bwMode="auto">
          <a:xfrm>
            <a:off x="-32" y="-24"/>
            <a:ext cx="914403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4624" y="5981724"/>
            <a:ext cx="5486400" cy="8048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pic>
        <p:nvPicPr>
          <p:cNvPr id="5" name="Рисунок 4" descr="Красочные снимки звездного неба (21 фото)"/>
          <p:cNvPicPr>
            <a:picLocks noGrp="1"/>
          </p:cNvPicPr>
          <p:nvPr>
            <p:ph type="pic" idx="1"/>
          </p:nvPr>
        </p:nvPicPr>
        <p:blipFill>
          <a:blip r:embed="rId2"/>
          <a:srcRect l="4545" r="4545"/>
          <a:stretch>
            <a:fillRect/>
          </a:stretch>
        </p:blipFill>
        <p:spPr bwMode="auto">
          <a:xfrm>
            <a:off x="-32" y="-42858"/>
            <a:ext cx="9144032" cy="59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(142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0(6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2(145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3609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6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7(10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images/10(70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81724"/>
            <a:ext cx="5486400" cy="80486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БЕЛКА И СТРЕЛКА – ПЕРВЫЕ СОБАКИ-КОСМОНАВТЫ</a:t>
            </a:r>
            <a:endParaRPr lang="ru-RU" sz="1800" b="1" dirty="0"/>
          </a:p>
        </p:txBody>
      </p:sp>
      <p:pic>
        <p:nvPicPr>
          <p:cNvPr id="5" name="Рисунок 4" descr="C:\Users\Денис\Downloads\белка и стрелка.jpg"/>
          <p:cNvPicPr>
            <a:picLocks noGrp="1"/>
          </p:cNvPicPr>
          <p:nvPr>
            <p:ph type="pic" idx="1"/>
          </p:nvPr>
        </p:nvPicPr>
        <p:blipFill>
          <a:blip r:embed="rId2"/>
          <a:srcRect t="331" b="331"/>
          <a:stretch>
            <a:fillRect/>
          </a:stretch>
        </p:blipFill>
        <p:spPr bwMode="auto">
          <a:xfrm>
            <a:off x="-32" y="-24"/>
            <a:ext cx="914403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ed-kopilka.ru/images/12(55).jpg"/>
          <p:cNvPicPr>
            <a:picLocks noGrp="1"/>
          </p:cNvPicPr>
          <p:nvPr>
            <p:ph type="pic" idx="1"/>
          </p:nvPr>
        </p:nvPicPr>
        <p:blipFill>
          <a:blip r:embed="rId2"/>
          <a:srcRect l="667" r="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38848"/>
            <a:ext cx="5486400" cy="80486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Первый космонавт Юрий Алексеевич Гагарин</a:t>
            </a:r>
            <a:endParaRPr lang="ru-RU" sz="2000" b="1" dirty="0"/>
          </a:p>
        </p:txBody>
      </p:sp>
      <p:pic>
        <p:nvPicPr>
          <p:cNvPr id="5" name="Рисунок 4" descr="http://ped-kopilka.ru/images/11(59).jpg"/>
          <p:cNvPicPr>
            <a:picLocks noGrp="1"/>
          </p:cNvPicPr>
          <p:nvPr>
            <p:ph type="pic" idx="1"/>
          </p:nvPr>
        </p:nvPicPr>
        <p:blipFill>
          <a:blip r:embed="rId2"/>
          <a:srcRect t="21779" b="21779"/>
          <a:stretch>
            <a:fillRect/>
          </a:stretch>
        </p:blipFill>
        <p:spPr bwMode="auto">
          <a:xfrm>
            <a:off x="-71470" y="-24"/>
            <a:ext cx="921547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106</Words>
  <Application>Microsoft Office PowerPoint</Application>
  <PresentationFormat>Экран (4:3)</PresentationFormat>
  <Paragraphs>13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21</cp:revision>
  <dcterms:created xsi:type="dcterms:W3CDTF">2014-04-05T17:11:59Z</dcterms:created>
  <dcterms:modified xsi:type="dcterms:W3CDTF">2015-04-02T17:17:49Z</dcterms:modified>
</cp:coreProperties>
</file>