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9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4D3F4-1E90-4129-A97E-7E55A7F04CE1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5D5D8-BEB5-42C1-988D-F34D525BF4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5D5D8-BEB5-42C1-988D-F34D525BF45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F1A8B-448F-4ED6-BDC2-73903357B02F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219F3-C429-4A5B-8B58-5239E803D8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forwallpaper.com/files/thumbs/preview/25/253258__autumn_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c.pics.livejournal.com/juli_avgust/23589450/4526/4526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://img-fotki.yandex.ru/get/4613/49027536.3b/0_17342a_397fd3db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svv.my1.ru/_pu/0/767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bytrina11.ru/wp-content/uploads/2013/04/Izodrannyiy-polushubok-i-zaychishkau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ages.forwallpaper.com/files/thumbs/preview/43/439785__autumn-fox_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vremena-goda.su/uploads/photos/show/%5b1%5d_2_Apr_13_%5b2%5d_28_Jan_15/758_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artleo.com/large/201310/564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cs620231.vk.me/v620231607/1654d/Z0Yt7ar_Y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andlott.ru/files/lotts/20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57686" cy="3643314"/>
          </a:xfrm>
          <a:prstGeom prst="rect">
            <a:avLst/>
          </a:prstGeom>
          <a:noFill/>
        </p:spPr>
      </p:pic>
      <p:pic>
        <p:nvPicPr>
          <p:cNvPr id="22532" name="Picture 4" descr="http://look.com.ua/pic/201209/1024x600/look.com.ua-40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786314" cy="3643313"/>
          </a:xfrm>
          <a:prstGeom prst="rect">
            <a:avLst/>
          </a:prstGeom>
          <a:noFill/>
        </p:spPr>
      </p:pic>
      <p:pic>
        <p:nvPicPr>
          <p:cNvPr id="22534" name="Picture 6" descr="http://cs620429.vk.me/v620429114/192cd/qyZOzzwuC9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2"/>
            <a:ext cx="4429123" cy="3500438"/>
          </a:xfrm>
          <a:prstGeom prst="rect">
            <a:avLst/>
          </a:prstGeom>
          <a:noFill/>
        </p:spPr>
      </p:pic>
      <p:pic>
        <p:nvPicPr>
          <p:cNvPr id="22536" name="Picture 8" descr="http://images.forwallpaper.com/files/thumbs/preview/77/777739__european-rabbit_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500438"/>
            <a:ext cx="4714876" cy="33575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</Words>
  <Application>Microsoft Office PowerPoint</Application>
  <PresentationFormat>Экран (4:3)</PresentationFormat>
  <Paragraphs>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Денис</dc:creator>
  <cp:lastModifiedBy>Денис</cp:lastModifiedBy>
  <cp:revision>4</cp:revision>
  <dcterms:created xsi:type="dcterms:W3CDTF">2015-10-06T20:53:45Z</dcterms:created>
  <dcterms:modified xsi:type="dcterms:W3CDTF">2015-10-06T21:29:08Z</dcterms:modified>
</cp:coreProperties>
</file>