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79" r:id="rId4"/>
    <p:sldId id="269" r:id="rId5"/>
    <p:sldId id="267" r:id="rId6"/>
    <p:sldId id="268" r:id="rId7"/>
    <p:sldId id="270" r:id="rId8"/>
    <p:sldId id="258" r:id="rId9"/>
    <p:sldId id="259" r:id="rId10"/>
    <p:sldId id="276" r:id="rId11"/>
    <p:sldId id="260" r:id="rId12"/>
    <p:sldId id="264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767" autoAdjust="0"/>
  </p:normalViewPr>
  <p:slideViewPr>
    <p:cSldViewPr>
      <p:cViewPr varScale="1">
        <p:scale>
          <a:sx n="69" d="100"/>
          <a:sy n="69" d="100"/>
        </p:scale>
        <p:origin x="-9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4F37-BC31-4378-B1CE-37FB60E4436E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2E373B3-E2FA-4961-8855-3A01B1E3BAB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4F37-BC31-4378-B1CE-37FB60E4436E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73B3-E2FA-4961-8855-3A01B1E3BAB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4F37-BC31-4378-B1CE-37FB60E4436E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73B3-E2FA-4961-8855-3A01B1E3BAB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4F37-BC31-4378-B1CE-37FB60E4436E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2E373B3-E2FA-4961-8855-3A01B1E3BAB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4F37-BC31-4378-B1CE-37FB60E4436E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73B3-E2FA-4961-8855-3A01B1E3BAB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4F37-BC31-4378-B1CE-37FB60E4436E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73B3-E2FA-4961-8855-3A01B1E3BAB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4F37-BC31-4378-B1CE-37FB60E4436E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2E373B3-E2FA-4961-8855-3A01B1E3BAB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4F37-BC31-4378-B1CE-37FB60E4436E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73B3-E2FA-4961-8855-3A01B1E3BAB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4F37-BC31-4378-B1CE-37FB60E4436E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73B3-E2FA-4961-8855-3A01B1E3BAB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4F37-BC31-4378-B1CE-37FB60E4436E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73B3-E2FA-4961-8855-3A01B1E3BAB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4F37-BC31-4378-B1CE-37FB60E4436E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73B3-E2FA-4961-8855-3A01B1E3BAB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DA4F37-BC31-4378-B1CE-37FB60E4436E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2E373B3-E2FA-4961-8855-3A01B1E3BAB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&#1051;&#1077;&#1085;&#1072;\Documents\&#1042;&#1077;&#1088;&#1072;%20&#1042;&#1083;&#1072;&#1076;&#1080;&#1084;&#1080;&#1088;&#1086;&#1074;&#1085;&#1072;.%20&#1055;&#1056;&#1045;&#1047;&#1045;&#1053;&#1058;&#1040;&#1062;&#1048;&#1048;\&#1056;&#1072;&#1079;&#1074;.%20&#1089;&#1083;&#1091;&#1093;.%20&#1074;&#1086;&#1089;&#1087;&#1088;&#1080;&#1103;&#1090;&#1080;&#1103;\shkolnii_kolokol.mp3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692697"/>
            <a:ext cx="7488832" cy="216023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Развитие слухового восприятия детей старшего дошкольного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возраста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068960"/>
            <a:ext cx="6584776" cy="3096344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Дидактические игры</a:t>
            </a: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Упражнения</a:t>
            </a:r>
          </a:p>
          <a:p>
            <a:endParaRPr lang="ru-RU" sz="2400" b="1" i="1" dirty="0" smtClean="0">
              <a:solidFill>
                <a:srgbClr val="002060"/>
              </a:solidFill>
            </a:endParaRP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ГБДОУ д/с № 93 Выборгского района  СПб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Воспитатели: Лигай А., Сычева Е. Е. 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«Раздели слово»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198884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    Маша</a:t>
            </a:r>
            <a:endParaRPr lang="ru-RU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3717032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МА</a:t>
            </a:r>
            <a:endParaRPr lang="ru-RU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2653578" y="3717032"/>
            <a:ext cx="14143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ША</a:t>
            </a:r>
            <a:endParaRPr lang="ru-RU" sz="4800" dirty="0"/>
          </a:p>
        </p:txBody>
      </p:sp>
      <p:cxnSp>
        <p:nvCxnSpPr>
          <p:cNvPr id="8" name="Прямая со стрелкой 7"/>
          <p:cNvCxnSpPr>
            <a:stCxn id="4" idx="2"/>
            <a:endCxn id="6" idx="0"/>
          </p:cNvCxnSpPr>
          <p:nvPr/>
        </p:nvCxnSpPr>
        <p:spPr>
          <a:xfrm flipH="1">
            <a:off x="1511660" y="2819837"/>
            <a:ext cx="756084" cy="8971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7" idx="0"/>
          </p:cNvCxnSpPr>
          <p:nvPr/>
        </p:nvCxnSpPr>
        <p:spPr>
          <a:xfrm>
            <a:off x="2951820" y="2675821"/>
            <a:ext cx="408941" cy="104121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99592" y="5702944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МА</a:t>
            </a:r>
            <a:endParaRPr lang="ru-RU" sz="4800" dirty="0"/>
          </a:p>
        </p:txBody>
      </p:sp>
      <p:cxnSp>
        <p:nvCxnSpPr>
          <p:cNvPr id="16" name="Прямая со стрелкой 15"/>
          <p:cNvCxnSpPr>
            <a:stCxn id="6" idx="2"/>
            <a:endCxn id="10" idx="0"/>
          </p:cNvCxnSpPr>
          <p:nvPr/>
        </p:nvCxnSpPr>
        <p:spPr>
          <a:xfrm>
            <a:off x="1511660" y="4548029"/>
            <a:ext cx="0" cy="115491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67943" y="1916832"/>
            <a:ext cx="3816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Разделить </a:t>
            </a:r>
            <a:r>
              <a:rPr lang="ru-RU" sz="2800" dirty="0"/>
              <a:t>его на </a:t>
            </a:r>
            <a:r>
              <a:rPr lang="ru-RU" sz="2800" dirty="0" smtClean="0"/>
              <a:t>слоги.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4067943" y="3870920"/>
            <a:ext cx="3816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Назови первый слог.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53215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15200" cy="936104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/>
              <a:t>«Измени слово»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844824"/>
            <a:ext cx="7776864" cy="24482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dirty="0"/>
              <a:t>Воспитатель предлагает детям посчитать количество слогов в </a:t>
            </a:r>
            <a:r>
              <a:rPr lang="ru-RU" sz="2800" dirty="0" smtClean="0"/>
              <a:t>озвученном слове при </a:t>
            </a:r>
            <a:r>
              <a:rPr lang="ru-RU" sz="2800" dirty="0"/>
              <a:t>помощи хлопков.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Затем </a:t>
            </a:r>
            <a:r>
              <a:rPr lang="ru-RU" sz="2800" dirty="0"/>
              <a:t>предлагает изменить слово так, чтобы в нём стало </a:t>
            </a:r>
            <a:r>
              <a:rPr lang="ru-RU" sz="2800" dirty="0" smtClean="0"/>
              <a:t>на один слог больше, на два слога </a:t>
            </a:r>
            <a:r>
              <a:rPr lang="ru-RU" sz="2800" dirty="0"/>
              <a:t>и т.д</a:t>
            </a:r>
            <a:r>
              <a:rPr lang="ru-RU" sz="2800" dirty="0" smtClean="0"/>
              <a:t>. (</a:t>
            </a:r>
            <a:r>
              <a:rPr lang="ru-RU" sz="2800" i="1" dirty="0" smtClean="0"/>
              <a:t>зуб, зубы, зубище)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«Построй пирамиду»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136904" cy="466669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Задание: из карточек с разным количеством слогов построить пирамиду.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2850" y="3645024"/>
            <a:ext cx="1498851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Дуб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92994" y="4437112"/>
            <a:ext cx="342038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Дубок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373216"/>
            <a:ext cx="5405935" cy="922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Дубочек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1732473"/>
            <a:ext cx="540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Спасибо </a:t>
            </a:r>
          </a:p>
          <a:p>
            <a:pPr algn="ctr"/>
            <a:r>
              <a:rPr lang="ru-RU" sz="4400" b="1" dirty="0" smtClean="0"/>
              <a:t>за внимание!</a:t>
            </a:r>
            <a:endParaRPr lang="ru-RU" sz="4400" b="1" dirty="0"/>
          </a:p>
        </p:txBody>
      </p:sp>
    </p:spTree>
    <p:extLst>
      <p:ext uri="{BB962C8B-B14F-4D97-AF65-F5344CB8AC3E}">
        <p14:creationId xmlns="" xmlns:p14="http://schemas.microsoft.com/office/powerpoint/2010/main" val="388365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введение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b="1" i="1" dirty="0" smtClean="0"/>
              <a:t>А. </a:t>
            </a:r>
            <a:r>
              <a:rPr lang="ru-RU" b="1" i="1" dirty="0" err="1" smtClean="0"/>
              <a:t>Томатис</a:t>
            </a:r>
            <a:r>
              <a:rPr lang="ru-RU" b="1" i="1" dirty="0" smtClean="0"/>
              <a:t> открыл, что колебания, воспринимаемые ухом, стимулируют нервы внутреннего уха, где эти колебания преобразуются в электрические импульсы, попадающие в мозг. Некоторые идут в слуховые центры, и их мы воспринимаем как звуки. Другие создают электрический потенциал в мозжечке, который контролирует сложные движения и чувство равновесия, оттуда они идут в </a:t>
            </a:r>
            <a:r>
              <a:rPr lang="ru-RU" b="1" i="1" dirty="0" err="1" smtClean="0"/>
              <a:t>лимбическую</a:t>
            </a:r>
            <a:r>
              <a:rPr lang="ru-RU" b="1" i="1" dirty="0" smtClean="0"/>
              <a:t> систему, заведующую нашими эмоциями и выделением различных биохимических веществ, в т.ч. гормонов, оказывающих влияние на все наше тело. Электрический потенциал, создаваемый звуком, также передается в кору головного мозга, заведующую высшими функциями сознания. Таким образом, звук «питает» мозг, а вместе с ним и все тело.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340768"/>
            <a:ext cx="49502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Дидактические игры, направленные на стимуляцию слуховой интеграции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ru-RU" sz="4000" b="1" dirty="0" smtClean="0"/>
              <a:t>«Найди пару»</a:t>
            </a:r>
            <a:endParaRPr lang="ru-RU" b="1" dirty="0"/>
          </a:p>
        </p:txBody>
      </p:sp>
      <p:pic>
        <p:nvPicPr>
          <p:cNvPr id="4" name="Содержимое 3" descr="Найди одинаков. звуки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835696" y="3068638"/>
            <a:ext cx="5233987" cy="31543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95536" y="1700808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Из набора кубиков с разными наполнителями ребенок </a:t>
            </a:r>
            <a:r>
              <a:rPr lang="ru-RU" sz="2800" dirty="0"/>
              <a:t>должен найти два одинаково звучащих кубика.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b="1" dirty="0" smtClean="0"/>
              <a:t>«Слышим звон и знаем, где он!»</a:t>
            </a:r>
            <a:endParaRPr lang="ru-RU" sz="2800" dirty="0"/>
          </a:p>
        </p:txBody>
      </p:sp>
      <p:pic>
        <p:nvPicPr>
          <p:cNvPr id="4" name="Содержимое 3" descr="Откуда звучал голос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1907704" y="3573463"/>
            <a:ext cx="4691062" cy="28289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467544" y="1412776"/>
            <a:ext cx="82089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Ведущий издает звук, а ребенок с завязанными глазами должен отгадать, с какой стороны был издан звук: </a:t>
            </a:r>
            <a:r>
              <a:rPr lang="ru-RU" sz="2800" dirty="0" smtClean="0"/>
              <a:t>«</a:t>
            </a:r>
            <a:r>
              <a:rPr lang="ru-RU" sz="2800" i="1" dirty="0" smtClean="0"/>
              <a:t>слева», «справа», «спереди», «сзади»</a:t>
            </a:r>
            <a:r>
              <a:rPr lang="ru-RU" sz="2800" dirty="0" smtClean="0"/>
              <a:t>. </a:t>
            </a:r>
          </a:p>
          <a:p>
            <a:r>
              <a:rPr lang="ru-RU" sz="2800" dirty="0" smtClean="0"/>
              <a:t>Если </a:t>
            </a:r>
            <a:r>
              <a:rPr lang="ru-RU" sz="2800" dirty="0"/>
              <a:t>отгадает, становится </a:t>
            </a:r>
            <a:r>
              <a:rPr lang="ru-RU" sz="2800" dirty="0" smtClean="0"/>
              <a:t>ведущим.</a:t>
            </a:r>
            <a:endParaRPr lang="ru-RU" sz="2800" dirty="0"/>
          </a:p>
        </p:txBody>
      </p:sp>
      <p:pic>
        <p:nvPicPr>
          <p:cNvPr id="5" name="shkolnii_koloko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88424" y="33265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33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15200" cy="108012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 smtClean="0"/>
              <a:t>«Скажи, что ты слышишь?»</a:t>
            </a:r>
            <a:br>
              <a:rPr lang="ru-RU" sz="4000" b="1" dirty="0" smtClean="0"/>
            </a:br>
            <a:endParaRPr lang="ru-RU" sz="2800" cap="none" dirty="0">
              <a:latin typeface="+mn-lt"/>
            </a:endParaRPr>
          </a:p>
        </p:txBody>
      </p:sp>
      <p:pic>
        <p:nvPicPr>
          <p:cNvPr id="4" name="Содержимое 3" descr="Угадай, что звучи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3068960"/>
            <a:ext cx="5569530" cy="33591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827584" y="1340768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Дети, стоя спиной к ведущему, </a:t>
            </a:r>
            <a:r>
              <a:rPr lang="ru-RU" sz="2800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должны определить,  какой </a:t>
            </a:r>
            <a:r>
              <a:rPr lang="ru-RU" sz="2800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музыкальный инструмент </a:t>
            </a:r>
            <a:r>
              <a:rPr lang="ru-RU" sz="2800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звучал </a:t>
            </a:r>
            <a:r>
              <a:rPr lang="ru-RU" sz="2800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. Тот</a:t>
            </a:r>
            <a:r>
              <a:rPr lang="ru-RU" sz="2800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, кто угадает первым , становится ведущим.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408712" cy="532859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Развитие фонематического слуха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268760"/>
            <a:ext cx="7859216" cy="1368152"/>
          </a:xfrm>
        </p:spPr>
        <p:txBody>
          <a:bodyPr>
            <a:noAutofit/>
          </a:bodyPr>
          <a:lstStyle/>
          <a:p>
            <a:pPr algn="just"/>
            <a:r>
              <a:rPr lang="ru-RU" sz="4000" b="1" dirty="0" smtClean="0"/>
              <a:t>«Кто больше назовет слов?»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92896"/>
            <a:ext cx="8075240" cy="232156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Воспитатель предлагает детям придумать слова на какой-либо </a:t>
            </a:r>
            <a:r>
              <a:rPr lang="ru-RU" dirty="0" smtClean="0"/>
              <a:t>звук.</a:t>
            </a:r>
          </a:p>
          <a:p>
            <a:pPr marL="0" indent="0">
              <a:buNone/>
            </a:pPr>
            <a:r>
              <a:rPr lang="ru-RU" dirty="0" smtClean="0"/>
              <a:t>За </a:t>
            </a:r>
            <a:r>
              <a:rPr lang="ru-RU" dirty="0"/>
              <a:t>правильно придуманное слово ребёнок получает </a:t>
            </a:r>
            <a:r>
              <a:rPr lang="ru-RU" dirty="0" smtClean="0"/>
              <a:t>фишку. </a:t>
            </a:r>
          </a:p>
          <a:p>
            <a:pPr marL="0" indent="0">
              <a:buNone/>
            </a:pPr>
            <a:r>
              <a:rPr lang="ru-RU" dirty="0" smtClean="0"/>
              <a:t>Ребенок с наибольшим количеством фишек становится победителем.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71184" cy="1296144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 smtClean="0"/>
              <a:t>«Раздели слово»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9208" y="1484784"/>
            <a:ext cx="8147248" cy="26642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/>
              <a:t>Воспитатель называет слово из </a:t>
            </a:r>
            <a:r>
              <a:rPr lang="ru-RU" sz="2800" dirty="0" smtClean="0"/>
              <a:t>нескольких слогов </a:t>
            </a:r>
            <a:r>
              <a:rPr lang="ru-RU" sz="2800" dirty="0"/>
              <a:t>и предлагает </a:t>
            </a:r>
            <a:r>
              <a:rPr lang="ru-RU" sz="2800" dirty="0" smtClean="0"/>
              <a:t>ребенку выполнить задания: 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Разделить </a:t>
            </a:r>
            <a:r>
              <a:rPr lang="ru-RU" sz="2800" dirty="0"/>
              <a:t>его на </a:t>
            </a:r>
            <a:r>
              <a:rPr lang="ru-RU" sz="2800" dirty="0" smtClean="0"/>
              <a:t>слоги; 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Посчитать количество  слогов; 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Назвать место слога в слове (</a:t>
            </a:r>
            <a:r>
              <a:rPr lang="ru-RU" sz="2800" i="1" dirty="0" smtClean="0"/>
              <a:t>в начале, в середине, в конце).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646</TotalTime>
  <Words>408</Words>
  <Application>Microsoft Office PowerPoint</Application>
  <PresentationFormat>Экран (4:3)</PresentationFormat>
  <Paragraphs>43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Развитие слухового восприятия детей старшего дошкольного  возраста</vt:lpstr>
      <vt:lpstr>введение</vt:lpstr>
      <vt:lpstr>Слайд 3</vt:lpstr>
      <vt:lpstr>«Найди пару»</vt:lpstr>
      <vt:lpstr>«Слышим звон и знаем, где он!»</vt:lpstr>
      <vt:lpstr>«Скажи, что ты слышишь?» </vt:lpstr>
      <vt:lpstr>Развитие фонематического слуха</vt:lpstr>
      <vt:lpstr>«Кто больше назовет слов?»  </vt:lpstr>
      <vt:lpstr>«Раздели слово»  </vt:lpstr>
      <vt:lpstr>«Раздели слово»</vt:lpstr>
      <vt:lpstr>«Измени слово»</vt:lpstr>
      <vt:lpstr>«Построй пирамиду»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слухового восприятия детей старшего дошкольного  возраста</dc:title>
  <dc:creator>Лена</dc:creator>
  <cp:lastModifiedBy>Лена</cp:lastModifiedBy>
  <cp:revision>73</cp:revision>
  <dcterms:created xsi:type="dcterms:W3CDTF">2015-04-19T06:54:02Z</dcterms:created>
  <dcterms:modified xsi:type="dcterms:W3CDTF">2015-10-11T15:54:55Z</dcterms:modified>
</cp:coreProperties>
</file>