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B888-A2C8-491B-BE5B-BEE0265DD1EB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0ADB-0B5A-4555-B64B-91E3CA3A5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EB888-A2C8-491B-BE5B-BEE0265DD1EB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10ADB-0B5A-4555-B64B-91E3CA3A5B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29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1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Вспомним стихи по картинкам</a:t>
            </a:r>
            <a:br>
              <a:rPr lang="ru-RU" sz="31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Осень длинной тонкой кистью</a:t>
            </a:r>
            <a:br>
              <a:rPr lang="ru-RU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И.Михайлова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5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Милый друг!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8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37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5181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Вспомним стихи по картинкам  Осень длинной тонкой кистью И.Михайлова</vt:lpstr>
      <vt:lpstr>Милый друг!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Вспомним стихи по картинкам  Осень длинной тонкой кистью И.Михайлова</dc:title>
  <dc:creator>hp</dc:creator>
  <cp:lastModifiedBy>hp</cp:lastModifiedBy>
  <cp:revision>1</cp:revision>
  <dcterms:created xsi:type="dcterms:W3CDTF">2015-09-28T19:01:55Z</dcterms:created>
  <dcterms:modified xsi:type="dcterms:W3CDTF">2015-09-28T19:01:55Z</dcterms:modified>
</cp:coreProperties>
</file>