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4" r:id="rId3"/>
    <p:sldId id="264" r:id="rId4"/>
    <p:sldId id="265" r:id="rId5"/>
    <p:sldId id="275" r:id="rId6"/>
    <p:sldId id="276" r:id="rId7"/>
    <p:sldId id="257" r:id="rId8"/>
    <p:sldId id="258" r:id="rId9"/>
    <p:sldId id="259" r:id="rId10"/>
    <p:sldId id="260" r:id="rId11"/>
    <p:sldId id="261" r:id="rId12"/>
    <p:sldId id="262" r:id="rId13"/>
    <p:sldId id="277" r:id="rId14"/>
    <p:sldId id="263" r:id="rId15"/>
    <p:sldId id="273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FA79-A32B-4367-86E2-214B2E4A71F1}" type="datetimeFigureOut">
              <a:rPr lang="ru-RU" smtClean="0"/>
              <a:pPr/>
              <a:t>25.12.2009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8668BD-9881-44DB-9C24-7FB32556DE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FA79-A32B-4367-86E2-214B2E4A71F1}" type="datetimeFigureOut">
              <a:rPr lang="ru-RU" smtClean="0"/>
              <a:pPr/>
              <a:t>25.12.2009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68BD-9881-44DB-9C24-7FB32556D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FA79-A32B-4367-86E2-214B2E4A71F1}" type="datetimeFigureOut">
              <a:rPr lang="ru-RU" smtClean="0"/>
              <a:pPr/>
              <a:t>25.12.2009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68BD-9881-44DB-9C24-7FB32556D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E3FA79-A32B-4367-86E2-214B2E4A71F1}" type="datetimeFigureOut">
              <a:rPr lang="ru-RU" smtClean="0"/>
              <a:pPr/>
              <a:t>25.12.2009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B8668BD-9881-44DB-9C24-7FB32556DE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FA79-A32B-4367-86E2-214B2E4A71F1}" type="datetimeFigureOut">
              <a:rPr lang="ru-RU" smtClean="0"/>
              <a:pPr/>
              <a:t>25.12.2009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68BD-9881-44DB-9C24-7FB32556DE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FA79-A32B-4367-86E2-214B2E4A71F1}" type="datetimeFigureOut">
              <a:rPr lang="ru-RU" smtClean="0"/>
              <a:pPr/>
              <a:t>25.12.2009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68BD-9881-44DB-9C24-7FB32556DE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68BD-9881-44DB-9C24-7FB32556DE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FA79-A32B-4367-86E2-214B2E4A71F1}" type="datetimeFigureOut">
              <a:rPr lang="ru-RU" smtClean="0"/>
              <a:pPr/>
              <a:t>25.12.2009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FA79-A32B-4367-86E2-214B2E4A71F1}" type="datetimeFigureOut">
              <a:rPr lang="ru-RU" smtClean="0"/>
              <a:pPr/>
              <a:t>25.12.2009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68BD-9881-44DB-9C24-7FB32556DE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FA79-A32B-4367-86E2-214B2E4A71F1}" type="datetimeFigureOut">
              <a:rPr lang="ru-RU" smtClean="0"/>
              <a:pPr/>
              <a:t>25.12.2009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68BD-9881-44DB-9C24-7FB32556D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E3FA79-A32B-4367-86E2-214B2E4A71F1}" type="datetimeFigureOut">
              <a:rPr lang="ru-RU" smtClean="0"/>
              <a:pPr/>
              <a:t>25.12.2009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8668BD-9881-44DB-9C24-7FB32556DE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FA79-A32B-4367-86E2-214B2E4A71F1}" type="datetimeFigureOut">
              <a:rPr lang="ru-RU" smtClean="0"/>
              <a:pPr/>
              <a:t>25.12.2009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8668BD-9881-44DB-9C24-7FB32556DE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2E3FA79-A32B-4367-86E2-214B2E4A71F1}" type="datetimeFigureOut">
              <a:rPr lang="ru-RU" smtClean="0"/>
              <a:pPr/>
              <a:t>25.12.2009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B8668BD-9881-44DB-9C24-7FB32556DE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pull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643578"/>
            <a:ext cx="6400800" cy="5000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071546"/>
            <a:ext cx="7772400" cy="2428892"/>
          </a:xfrm>
        </p:spPr>
        <p:txBody>
          <a:bodyPr>
            <a:noAutofit/>
          </a:bodyPr>
          <a:lstStyle/>
          <a:p>
            <a:r>
              <a:rPr lang="ru-RU" sz="8000" dirty="0" smtClean="0"/>
              <a:t>Жилища </a:t>
            </a:r>
            <a:r>
              <a:rPr lang="ru-RU" sz="8000" dirty="0" smtClean="0"/>
              <a:t>народов Сибири</a:t>
            </a:r>
            <a:endParaRPr lang="ru-RU" sz="8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571480"/>
            <a:ext cx="2057400" cy="571504"/>
          </a:xfrm>
        </p:spPr>
        <p:txBody>
          <a:bodyPr>
            <a:noAutofit/>
          </a:bodyPr>
          <a:lstStyle/>
          <a:p>
            <a:r>
              <a:rPr lang="ru-RU" sz="1700" dirty="0" smtClean="0">
                <a:solidFill>
                  <a:schemeClr val="bg1"/>
                </a:solidFill>
              </a:rPr>
              <a:t>Юрта украшенная лентами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юрта украшеная лентами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457200" y="1268406"/>
            <a:ext cx="6115064" cy="4249749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643702" y="1142984"/>
            <a:ext cx="2043098" cy="4876816"/>
          </a:xfrm>
        </p:spPr>
        <p:txBody>
          <a:bodyPr/>
          <a:lstStyle/>
          <a:p>
            <a:r>
              <a:rPr lang="ru-RU" dirty="0" smtClean="0"/>
              <a:t>Края кошм обычно отделывались толстым шнурком – чтобы не трепались. Те, кто побогаче, укладывали кошмы в два слоя, а снаружи украшали их узорчатыми лентами.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5643602" cy="35242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Узбекская женщина у Юрты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узбекская женщина у входа в юрту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857224" y="792938"/>
            <a:ext cx="7500990" cy="5700752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641080" y="5929330"/>
            <a:ext cx="45719" cy="9047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64" y="357166"/>
            <a:ext cx="2057400" cy="42862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Юрта изнутри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юрта изнутри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457200" y="558531"/>
            <a:ext cx="6019800" cy="5359937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629400" y="857232"/>
            <a:ext cx="2057400" cy="51625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Внутри в юртах у разных народов и вообще у разных людей всё было устроено по-разному и раньше, а уж в наши дни и подавно. Например, пол, как правило, был земляной. Иногда, правда, делали деревянный настил. На пол клали войлок, поверх войлока ковры или шкуры животных. На стены вешали ковры, вельветовые тряпочки, бархат. Огонь, как правило, разводили в центре юрты. За очагом, у стены напротив входа традиционно располагалось главное лежбище, оно же место главы семьи. В его основании была широкая тахта, на дальний край которой, у стеночки, складывали запасные кошмы, свёрнутые ковры, одеяла, подушки, шкуры, тюки с шерстью. 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228880" cy="75722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Бурятская срубная юрта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saami_family_190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457200" y="642918"/>
            <a:ext cx="6019800" cy="55007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285860"/>
            <a:ext cx="2057400" cy="47339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 мере того, как тюрки и монголы продвигались на север и запад, сменяли кочевое скотоводство на стойловое (а то и вообще на земледелие), встречались с русскими, которые жили в срубных избах, они переставали считать классическую юрту достаточно серьёзным домом. И начинали её совершенствовать. Так появилась, например, бурятская капитальная юрта.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400032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Ураса</a:t>
            </a:r>
            <a:endParaRPr lang="ru-RU" sz="26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ураса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574" r="3574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629400" y="928670"/>
            <a:ext cx="2057400" cy="5091130"/>
          </a:xfrm>
        </p:spPr>
        <p:txBody>
          <a:bodyPr/>
          <a:lstStyle/>
          <a:p>
            <a:r>
              <a:rPr lang="ru-RU" dirty="0" smtClean="0"/>
              <a:t>Такие же иногда строили алтайцы. А вот якуты, хоть и тоже тюрки, видимо, ушли на север ещё до того, как среди тюрок распространились юрты. Их летнее крытое берестой жилище, ураса, напоминало скорее шалаш или чум.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47147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Дьиэ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дьиэ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457200" y="714356"/>
            <a:ext cx="6019800" cy="535785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629400" y="1071546"/>
            <a:ext cx="2057400" cy="494825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 зимнее – дьиэ – строилось на основе прямоугольного каркаса из толстых брёвен, к которым прислонялись наклонные стены из брёвен тонких. Всё это обмазывалось глиной или навозом и обсыпалось землёй. Почему-то эти строения тоже иногда называют юртами.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471470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Яранга</a:t>
            </a:r>
            <a:endParaRPr lang="ru-RU" sz="26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яранга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457200" y="1000109"/>
            <a:ext cx="6019800" cy="5072098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629400" y="928670"/>
            <a:ext cx="2057400" cy="5091130"/>
          </a:xfrm>
        </p:spPr>
        <p:txBody>
          <a:bodyPr>
            <a:normAutofit/>
          </a:bodyPr>
          <a:lstStyle/>
          <a:p>
            <a:r>
              <a:rPr lang="ru-RU" dirty="0" smtClean="0"/>
              <a:t>А теперь, собственно, к чукчам. Именно с чукчами, как уже говорилось, в нашем сознании связано слово «чум. Так вот, чукчи в чумах не живут. Чукчи, особенно оленные, живут в ярангах. Вот в таких: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950" y="285728"/>
            <a:ext cx="2057400" cy="32859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Каркас яранги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каркас яранги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115" r="4115"/>
          <a:stretch>
            <a:fillRect/>
          </a:stretch>
        </p:blipFill>
        <p:spPr>
          <a:xfrm>
            <a:off x="457200" y="457200"/>
            <a:ext cx="5686436" cy="556260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215074" y="642918"/>
            <a:ext cx="2471726" cy="5643602"/>
          </a:xfrm>
        </p:spPr>
        <p:txBody>
          <a:bodyPr>
            <a:noAutofit/>
          </a:bodyPr>
          <a:lstStyle/>
          <a:p>
            <a:r>
              <a:rPr lang="ru-RU" sz="1000" dirty="0" smtClean="0"/>
              <a:t>Яранга, конечно, немного похожа на чум, но конструкция у неё посложнее. Сначала ставятся восемь-двенадцать треног, треноги связываются горизонтальными жердями, потом к ним крепятся основные наклонные – скатные – жерди. Изнутри всё это укрепляется несколькими «швабрами»-распорками. Самый венец подпирают ещё две-три жерди, играющие роль мебели: на них вешают вещи, поперечные перекладины и т.п. Как правило, яранга разделяется перегородками из шкур на несколько отсеков. Иногда внутри яранги ставят дополнительный, в форме прямоугольного параллелепипеда, каркас, который также накрывают шкурами. В таких случаях вход во внутренний «домик» ориентирован в сторону, прямо противоположную той, в которую ориентирован внешний вход в ярангу. Так меньше задувает. На полу яранги раскладывали оленьи, тюленьи и китовые шкуры, оленьи рога. Последние использовались в качестве сидений.</a:t>
            </a:r>
            <a:endParaRPr lang="ru-RU" sz="10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0892" y="357166"/>
            <a:ext cx="1428760" cy="428628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Иглу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иглу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814" r="13814"/>
          <a:stretch>
            <a:fillRect/>
          </a:stretch>
        </p:blipFill>
        <p:spPr>
          <a:xfrm>
            <a:off x="457200" y="357166"/>
            <a:ext cx="6019800" cy="566263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500826" y="714356"/>
            <a:ext cx="2357454" cy="53054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 чукчей научились строить яранги их соседи – эскимосы. До того им приходилось зимой жить в иглу </a:t>
            </a:r>
            <a:r>
              <a:rPr lang="iu-Cans-CA" dirty="0" smtClean="0"/>
              <a:t>– </a:t>
            </a:r>
            <a:r>
              <a:rPr lang="ru-RU" dirty="0" smtClean="0"/>
              <a:t>это такая «ледяная избушка». Иглу строили из снежных блоков. Внутри иглу застилали (а иногда и покрывали стены) шкурами морских зверей. Для обогрева жилища и дополнительного его освещения использовались плошки-жирники. В результате нагревания внутренние поверхности стен оплавлялись, но стены не таяли, так как снег легко выводил избыточное тепло наружу хижины. Поэтому в иглу могла поддерживаться комфортная для жизни человека температура. Кроме того, снежная хижина впитывала изнутри лишнюю влагу, в результате чего в иглу было достаточно сухо.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702" y="428604"/>
            <a:ext cx="2143140" cy="4000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Иглу изнутри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иглу изнутри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041" r="11041"/>
          <a:stretch>
            <a:fillRect/>
          </a:stretch>
        </p:blipFill>
        <p:spPr>
          <a:xfrm>
            <a:off x="457200" y="571480"/>
            <a:ext cx="6019800" cy="544832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572264" y="857232"/>
            <a:ext cx="2057400" cy="5662634"/>
          </a:xfrm>
        </p:spPr>
        <p:txBody>
          <a:bodyPr>
            <a:normAutofit/>
          </a:bodyPr>
          <a:lstStyle/>
          <a:p>
            <a:r>
              <a:rPr lang="ru-RU" dirty="0" smtClean="0"/>
              <a:t>Строить иглу – очень хитрая наука. Но эскимосы, научившись у чукчей строить яранги, с радостью начали это искусство забывать. 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14366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1800" dirty="0" smtClean="0"/>
              <a:t>Жилища, в которых живут народы Сибири, чрезвычано разнообразны и по конструкции, и по форме, и по материалам, из которых они построены. Сегодня они в основном наземные, но в прошлом могли быть и подземными (землянки, полуземлянки), а в сырых местах и на побережье – свайными, устроенными на помостках. По конструкции эти постройки чаще всего каркасные, реже – бескаркасные, в том числе срубные. Жилища народов Сибири в зависимости от образа жизни населения (кочевой, полукочевой, оседлый, полуоседлый) были как стационарными (землянка, сруб, голомо), так и переносными (чум, яранга, юрта) или передвижными (балок). Образ жизни определялся хозяйственными занятиями: связанные с кочеванием оленеводы и скотоводы перевозили свои дома на оленях (чум, яранга, балок) или лошадях (юрта); охотники и рыболовы зимой жили полуоседло: в постоянных стационарных, а летом в сезонных или переносных постройках. В течение года семья ханта-рыбака могла жить в четырех различных селениях и домах: зимой – в лесу в полуземлянке или срубе, весной – в дощатом доме на сваях, летом – в доме из жердей, осенью – в чуме. Некоторые пешие охотники вели полукочевой образ жизни, передвигаясь по тайге в поисках зверя, и обитатели в переносных домах, чаще всего в чумах. Часть рыболовов крупных рек (Обь, Енисей, Лена, Амур) селились в стационарных домах.</a:t>
            </a:r>
            <a:br>
              <a:rPr lang="ru-RU" sz="1800" dirty="0" smtClean="0"/>
            </a:br>
            <a:r>
              <a:rPr lang="ru-RU" sz="1800" dirty="0" smtClean="0"/>
              <a:t>Основной вид жилища оленеводов, жителей тундры, лесотундры  и тайги – чум. В русском языковом сознании слово «чум» обычно ассоциируется с чукчами, а вообще чумами зовут все конические шалаши северных жителей. На самом деле, слово это происходит из финно-угорских языков и вовсе не из Сибири. У коми «тсом»,  у удмуртов «цум» – это конусовидное лесное или прибрежное хранилище припасов. Так же, к слову, называется мера расстояния – перегон по реке от одного чума до другого. Русские научились этому слову у удмуртов. А когда продвинулись дальше на север и на восток, они увидели, что всякие «дикие сибирские обыватели» в чумах – живут. И саамы, тоже в них живут, хоть и не сибиряки. Конечно, у всех этих народов жилища назывались, да и выглядели немного по-разному.</a:t>
            </a:r>
            <a:endParaRPr lang="ru-RU" sz="18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Эскимосская полуземлянка-валкаран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эскимосская полуземлянка-валкаран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930" r="7930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свою очередь эскимосы и алеуты научили прибрежных чукчей строить валкаран – «дом из челюстей кита». На самом деле он был не совсем из челюстей. Валкаран – это полуземлянка на основе целого китового скелета или просто со стенами из китовых костей.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9454" y="428604"/>
            <a:ext cx="1285884" cy="40003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Типи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типи,оклахома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719" b="16719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629400" y="928670"/>
            <a:ext cx="2057400" cy="509113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Индейский «чум» похож на все остальные чумы и называется типи. Распространён в районе Великих равнин. Типи имеет форму слегка наклонённого конусообразного шалаша на каркасе из жердей, покрытых обработанными шкурами бизонов или оленей. Позднее, с появлением на континенте европейцев, иногда использовалась более лёгкая парусина. На вершине находится дымовое отверстие, обычно прикрываемое двумя лопастями. В нижней части была дополнительная подкладка из шкур, предохраняющая тягу. 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40003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Вигвам апачей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вигвам апачей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851" r="9851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629400" y="928670"/>
            <a:ext cx="2057400" cy="5091130"/>
          </a:xfrm>
        </p:spPr>
        <p:txBody>
          <a:bodyPr/>
          <a:lstStyle/>
          <a:p>
            <a:r>
              <a:rPr lang="ru-RU" dirty="0" smtClean="0"/>
              <a:t>Типи часто путают с вигвамом. На самом деле вигвам – это вполне себе такой обыкновенный шалаш. На деревянном каркасе, крытый сеном, соломой, ветками и т.п. В отличие от типи, вигвам округлой формы.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85728"/>
            <a:ext cx="3643338" cy="50006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Саамская кота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саамская кота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259" b="4259"/>
          <a:stretch>
            <a:fillRect/>
          </a:stretch>
        </p:blipFill>
        <p:spPr>
          <a:xfrm>
            <a:off x="857224" y="857232"/>
            <a:ext cx="7472386" cy="556260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flipH="1" flipV="1">
            <a:off x="8686799" y="6019800"/>
            <a:ext cx="45719" cy="5240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40" y="428604"/>
            <a:ext cx="1785950" cy="57150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Дю эвенков, устройство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дю звенков.pn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500034" y="457200"/>
            <a:ext cx="6072230" cy="5972196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629400" y="1214422"/>
            <a:ext cx="2157442" cy="5072098"/>
          </a:xfrm>
        </p:spPr>
        <p:txBody>
          <a:bodyPr>
            <a:noAutofit/>
          </a:bodyPr>
          <a:lstStyle/>
          <a:p>
            <a:r>
              <a:rPr lang="ru-RU" sz="1300" dirty="0" smtClean="0"/>
              <a:t>Чум тунгусов-эвенков назывался дю. Тунгусы были пешими кочевниками, Сибирь они освоили третьими – после палеоазиатов и юкагиров. Возможно, именно они и научили все местные племена строить чумы. А может, наоборот, научились у них. Хотя, по-хорошему, конструкция эта настолько проста, что скорее всего просто её придумали одновременно разные люди в разных местах. Вот так был устроен дю внутри.</a:t>
            </a:r>
            <a:endParaRPr lang="ru-RU" sz="13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702" y="357166"/>
            <a:ext cx="2057400" cy="47147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Мя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mj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144" r="414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72264" y="714356"/>
            <a:ext cx="2214578" cy="5305444"/>
          </a:xfrm>
        </p:spPr>
        <p:txBody>
          <a:bodyPr>
            <a:noAutofit/>
          </a:bodyPr>
          <a:lstStyle/>
          <a:p>
            <a:r>
              <a:rPr lang="ru-RU" sz="1200" dirty="0" smtClean="0"/>
              <a:t>Чум ненцев называется мя.Чум  покрывается специально сшитымы покрышками из оленьих  шкур. Зимние покрышки  удвоенные: внутренние-мехом вовнутрь, наружные-мехом наружу. На них расходуется до 60 оленьих шкур. Отдельные мя строят для рожающих женщин (ся мэй мя – нечистый дом) и рожающих олений (сую мя – дом оленёнка). Мя, в котором умер человек, оставляется и становится своего рода могилой, покойницким мя (халмер мя). Летний мя ненцы покрывают старыми прохудившимися шкурами мехом внутрь</a:t>
            </a:r>
            <a:r>
              <a:rPr lang="ru-RU" sz="1300" dirty="0" smtClean="0"/>
              <a:t>.</a:t>
            </a:r>
            <a:endParaRPr lang="ru-RU" sz="13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85728"/>
            <a:ext cx="2057400" cy="61434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Кувакса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saami_family_190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229" r="10229"/>
          <a:stretch>
            <a:fillRect/>
          </a:stretch>
        </p:blipFill>
        <p:spPr>
          <a:xfrm>
            <a:off x="1285852" y="928670"/>
            <a:ext cx="6643734" cy="5562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 flipV="1">
            <a:off x="8686799" y="6019800"/>
            <a:ext cx="45719" cy="5240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3714776" cy="49529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Юрта Киргизов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юрта киргизов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457200" y="1372083"/>
            <a:ext cx="6019800" cy="420430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629400" y="642918"/>
            <a:ext cx="2057400" cy="537688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Слово «юрта» </a:t>
            </a:r>
            <a:r>
              <a:rPr lang="en-US" dirty="0" smtClean="0"/>
              <a:t>– </a:t>
            </a:r>
            <a:r>
              <a:rPr lang="ru-RU" dirty="0" smtClean="0"/>
              <a:t>тюркского происхождения. У монголов юрта называется гэр. У тюрок слово «юрт» первоначально означало некую территорию, владение, но постепенно это название переместилось на собственно жилище. А именно – жилище на основе цилиндрического плетёного каркаса, обтянутого чем-нибудь для защиты от дождя, ветра и холода, с округлым или коническим навершием. В самом верху обычно оставляется круглое отверстие для выхода дыма. Классическая юрта покрывается войлочными кошмами (у киргизов они называются которе туурдук) и выглядит примерно вот так: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5786478" cy="35719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Бедная Монгольская Юрта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бедная монгольская юрта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714348" y="1393117"/>
            <a:ext cx="7858180" cy="4071766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flipH="1">
            <a:off x="8686799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428604"/>
            <a:ext cx="5486424" cy="357190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Юрта крытая войлоком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юрта покрытая войлоком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857224" y="1022767"/>
            <a:ext cx="7543824" cy="4802901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641080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262</TotalTime>
  <Words>1074</Words>
  <Application>Microsoft Office PowerPoint</Application>
  <PresentationFormat>Экран (4:3)</PresentationFormat>
  <Paragraphs>37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Жилища народов Сибири</vt:lpstr>
      <vt:lpstr> Жилища, в которых живут народы Сибири, чрезвычано разнообразны и по конструкции, и по форме, и по материалам, из которых они построены. Сегодня они в основном наземные, но в прошлом могли быть и подземными (землянки, полуземлянки), а в сырых местах и на побережье – свайными, устроенными на помостках. По конструкции эти постройки чаще всего каркасные, реже – бескаркасные, в том числе срубные. Жилища народов Сибири в зависимости от образа жизни населения (кочевой, полукочевой, оседлый, полуоседлый) были как стационарными (землянка, сруб, голомо), так и переносными (чум, яранга, юрта) или передвижными (балок). Образ жизни определялся хозяйственными занятиями: связанные с кочеванием оленеводы и скотоводы перевозили свои дома на оленях (чум, яранга, балок) или лошадях (юрта); охотники и рыболовы зимой жили полуоседло: в постоянных стационарных, а летом в сезонных или переносных постройках. В течение года семья ханта-рыбака могла жить в четырех различных селениях и домах: зимой – в лесу в полуземлянке или срубе, весной – в дощатом доме на сваях, летом – в доме из жердей, осенью – в чуме. Некоторые пешие охотники вели полукочевой образ жизни, передвигаясь по тайге в поисках зверя, и обитатели в переносных домах, чаще всего в чумах. Часть рыболовов крупных рек (Обь, Енисей, Лена, Амур) селились в стационарных домах. Основной вид жилища оленеводов, жителей тундры, лесотундры  и тайги – чум. В русском языковом сознании слово «чум» обычно ассоциируется с чукчами, а вообще чумами зовут все конические шалаши северных жителей. На самом деле, слово это происходит из финно-угорских языков и вовсе не из Сибири. У коми «тсом»,  у удмуртов «цум» – это конусовидное лесное или прибрежное хранилище припасов. Так же, к слову, называется мера расстояния – перегон по реке от одного чума до другого. Русские научились этому слову у удмуртов. А когда продвинулись дальше на север и на восток, они увидели, что всякие «дикие сибирские обыватели» в чумах – живут. И саамы, тоже в них живут, хоть и не сибиряки. Конечно, у всех этих народов жилища назывались, да и выглядели немного по-разному.</vt:lpstr>
      <vt:lpstr>Саамская кота</vt:lpstr>
      <vt:lpstr>Дю эвенков, устройство</vt:lpstr>
      <vt:lpstr>Мя</vt:lpstr>
      <vt:lpstr>Кувакса</vt:lpstr>
      <vt:lpstr>Юрта Киргизов</vt:lpstr>
      <vt:lpstr>Бедная Монгольская Юрта</vt:lpstr>
      <vt:lpstr>Юрта крытая войлоком</vt:lpstr>
      <vt:lpstr>Юрта украшенная лентами</vt:lpstr>
      <vt:lpstr>Узбекская женщина у Юрты</vt:lpstr>
      <vt:lpstr>Юрта изнутри</vt:lpstr>
      <vt:lpstr>Бурятская срубная юрта</vt:lpstr>
      <vt:lpstr>Ураса</vt:lpstr>
      <vt:lpstr>Дьиэ</vt:lpstr>
      <vt:lpstr>Яранга</vt:lpstr>
      <vt:lpstr>Каркас яранги</vt:lpstr>
      <vt:lpstr>Иглу</vt:lpstr>
      <vt:lpstr>Иглу изнутри</vt:lpstr>
      <vt:lpstr>Эскимосская полуземлянка-валкаран</vt:lpstr>
      <vt:lpstr>Типи</vt:lpstr>
      <vt:lpstr>Вигвам апачей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Жилища сибири</dc:title>
  <dc:creator>soulja_boy</dc:creator>
  <cp:lastModifiedBy>soulja_boy</cp:lastModifiedBy>
  <cp:revision>30</cp:revision>
  <dcterms:created xsi:type="dcterms:W3CDTF">2009-12-22T08:11:36Z</dcterms:created>
  <dcterms:modified xsi:type="dcterms:W3CDTF">2009-12-25T17:40:26Z</dcterms:modified>
</cp:coreProperties>
</file>