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 varScale="1">
        <p:scale>
          <a:sx n="70" d="100"/>
          <a:sy n="70" d="100"/>
        </p:scale>
        <p:origin x="-11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0EB9-EB16-4D21-88FE-52F6A464A287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8140-E0F1-412A-A836-E4EE0484F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0EB9-EB16-4D21-88FE-52F6A464A287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8140-E0F1-412A-A836-E4EE0484F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0EB9-EB16-4D21-88FE-52F6A464A287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8140-E0F1-412A-A836-E4EE0484F8A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0EB9-EB16-4D21-88FE-52F6A464A287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8140-E0F1-412A-A836-E4EE0484F8A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0EB9-EB16-4D21-88FE-52F6A464A287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8140-E0F1-412A-A836-E4EE0484F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0EB9-EB16-4D21-88FE-52F6A464A287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8140-E0F1-412A-A836-E4EE0484F8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0EB9-EB16-4D21-88FE-52F6A464A287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8140-E0F1-412A-A836-E4EE0484F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0EB9-EB16-4D21-88FE-52F6A464A287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8140-E0F1-412A-A836-E4EE0484F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0EB9-EB16-4D21-88FE-52F6A464A287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8140-E0F1-412A-A836-E4EE0484F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0EB9-EB16-4D21-88FE-52F6A464A287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8140-E0F1-412A-A836-E4EE0484F8A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0EB9-EB16-4D21-88FE-52F6A464A287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8140-E0F1-412A-A836-E4EE0484F8A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0140EB9-EB16-4D21-88FE-52F6A464A287}" type="datetimeFigureOut">
              <a:rPr lang="ru-RU" smtClean="0"/>
              <a:t>22.08.2015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23F8140-E0F1-412A-A836-E4EE0484F8A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«Дерево дружбы»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013176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sz="3000" dirty="0">
                <a:solidFill>
                  <a:schemeClr val="tx1"/>
                </a:solidFill>
              </a:rPr>
              <a:t>Техника «Поделки и аппликации из обрисованных ладошек».</a:t>
            </a:r>
          </a:p>
          <a:p>
            <a:r>
              <a:rPr lang="ru-RU" sz="3000" dirty="0">
                <a:solidFill>
                  <a:schemeClr val="tx1"/>
                </a:solidFill>
              </a:rPr>
              <a:t>Разработала воспитатель Маркова Г.А.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-развивать фантазии ребенка, пространственное мышление, умственные способности;</a:t>
            </a:r>
          </a:p>
          <a:p>
            <a:r>
              <a:rPr lang="ru-RU" dirty="0"/>
              <a:t>- расширять образные представления детей, развивать умение видеть и создавать изображение предметов по-разному;</a:t>
            </a:r>
          </a:p>
          <a:p>
            <a:r>
              <a:rPr lang="ru-RU" dirty="0"/>
              <a:t>-закреплять приемы аккуратного пользования бумагой и клеем;</a:t>
            </a:r>
          </a:p>
          <a:p>
            <a:r>
              <a:rPr lang="ru-RU" dirty="0"/>
              <a:t>-продолжать формировать навыки коллективного творчества;</a:t>
            </a:r>
          </a:p>
          <a:p>
            <a:r>
              <a:rPr lang="ru-RU" dirty="0"/>
              <a:t>- развивать эстетическое восприятие, воспитывать самостоятельность, активность.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Цели и </a:t>
            </a:r>
            <a:r>
              <a:rPr lang="ru-RU" dirty="0" smtClean="0"/>
              <a:t>задачи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0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\Desktop\Для Гаи\фото с CANON 18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0888"/>
            <a:ext cx="4601633" cy="37392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2492896"/>
            <a:ext cx="390183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/>
                </a:solidFill>
              </a:rPr>
              <a:t>Для работы потребуется: ½ ватмана (с заранее нарисованным фоном), заготовки ладошек из цветной бумаги (по количеству детей), клей-карандаш, салфетка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5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200" dirty="0"/>
              <a:t>беседа с детьми о дружбе, отношениях друг к другу.</a:t>
            </a:r>
          </a:p>
          <a:p>
            <a:pPr lvl="0"/>
            <a:r>
              <a:rPr lang="ru-RU" sz="2200" dirty="0"/>
              <a:t>чтение художественной литературы.</a:t>
            </a:r>
          </a:p>
          <a:p>
            <a:pPr lvl="0"/>
            <a:r>
              <a:rPr lang="ru-RU" sz="2200" dirty="0"/>
              <a:t>подбор аудиозаписей к песням о дружбе для сопровождения.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Предварительная </a:t>
            </a:r>
            <a:r>
              <a:rPr lang="ru-RU" b="1" dirty="0" smtClean="0"/>
              <a:t>работа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8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\Desktop\Для Гаи\фото с CANON 17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4601633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2492896"/>
            <a:ext cx="4067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Сначала мы с ребятами с удовольствием обводили их ладошки, они их рассматривали. Вырезала ладошки я, посчитав, что для детей второй младшей группы (конец года) это будет сделать сложно.</a:t>
            </a:r>
          </a:p>
        </p:txBody>
      </p:sp>
    </p:spTree>
    <p:extLst>
      <p:ext uri="{BB962C8B-B14F-4D97-AF65-F5344CB8AC3E}">
        <p14:creationId xmlns:p14="http://schemas.microsoft.com/office/powerpoint/2010/main" val="1409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\Desktop\Для Гаи\фото с CANON 17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4601633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2136339"/>
            <a:ext cx="40425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Сначала из ладошек коричневого цвета мы сделали ствол нашего дерева. Наносили клей на заготовку и приклеивали ее на ватман.</a:t>
            </a:r>
          </a:p>
          <a:p>
            <a:r>
              <a:rPr lang="ru-RU" sz="2200" dirty="0"/>
              <a:t>Затем дети наносили клей на вырезанные цветные ладошки,( кому какая нравится), и приклеивали их на ватман, получились «веточки дерева». Я подсказывала место, куда нужно приклеить. </a:t>
            </a:r>
          </a:p>
        </p:txBody>
      </p:sp>
    </p:spTree>
    <p:extLst>
      <p:ext uri="{BB962C8B-B14F-4D97-AF65-F5344CB8AC3E}">
        <p14:creationId xmlns:p14="http://schemas.microsoft.com/office/powerpoint/2010/main" val="32416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\Desktop\Для Гаи\фото с CANON 16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4601633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2591898"/>
            <a:ext cx="4139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Вместе с ребятами мы рассмотрели, что у нас получилось. Дети удивились, что из их ладошек получилась целая картина – «Чудо-дерево Дружбы». Мы встали вокруг нашей картины, полюбовались ею и протянули друг другу свои ладошки.</a:t>
            </a:r>
          </a:p>
        </p:txBody>
      </p:sp>
    </p:spTree>
    <p:extLst>
      <p:ext uri="{BB962C8B-B14F-4D97-AF65-F5344CB8AC3E}">
        <p14:creationId xmlns:p14="http://schemas.microsoft.com/office/powerpoint/2010/main" val="2342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\Desktop\Для Гаи\фото с CANON 19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80920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81388" y="5301208"/>
            <a:ext cx="779506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200" dirty="0"/>
              <a:t>- Давайте же будем дружными, добрыми, и никогда не будем ссориться.</a:t>
            </a:r>
          </a:p>
        </p:txBody>
      </p:sp>
    </p:spTree>
    <p:extLst>
      <p:ext uri="{BB962C8B-B14F-4D97-AF65-F5344CB8AC3E}">
        <p14:creationId xmlns:p14="http://schemas.microsoft.com/office/powerpoint/2010/main" val="37040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</TotalTime>
  <Words>255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Проект «Дерево дружбы»</vt:lpstr>
      <vt:lpstr>Цели и задачи </vt:lpstr>
      <vt:lpstr>Презентация PowerPoint</vt:lpstr>
      <vt:lpstr>Предварительная работа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«Дерево дружбы»</dc:title>
  <dc:creator>user</dc:creator>
  <cp:lastModifiedBy>user</cp:lastModifiedBy>
  <cp:revision>3</cp:revision>
  <dcterms:created xsi:type="dcterms:W3CDTF">2015-08-22T07:43:39Z</dcterms:created>
  <dcterms:modified xsi:type="dcterms:W3CDTF">2015-08-22T08:20:10Z</dcterms:modified>
</cp:coreProperties>
</file>