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4" r:id="rId4"/>
    <p:sldId id="29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8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60"/>
  </p:normalViewPr>
  <p:slideViewPr>
    <p:cSldViewPr>
      <p:cViewPr varScale="1">
        <p:scale>
          <a:sx n="95" d="100"/>
          <a:sy n="95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A2E4A-6BB0-4B9E-AF0A-CE881256E55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93D-BE9B-4132-8145-850A5D6C1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501122" cy="550072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«Использование презентации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образовательном учреждении»</a:t>
            </a:r>
          </a:p>
          <a:p>
            <a:endParaRPr lang="ru-RU" sz="28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Электронный дидактический материал по теме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«Как звери к зиме готовятся. Белочка»</a:t>
            </a:r>
          </a:p>
          <a:p>
            <a:endParaRPr lang="ru-RU" sz="2800" b="1" dirty="0" smtClean="0">
              <a:solidFill>
                <a:srgbClr val="638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Автор: воспитатель ГБДОУ № 4 В.О.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Ясинская Виктория Николаевна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ама курсы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ама курсы\12837629717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"/>
            <a:ext cx="4572032" cy="68580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ама курсы\227516-5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ама курсы\braun-medved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1010172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Барсук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raccoon3ildn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573" y="0"/>
            <a:ext cx="5649428" cy="47863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берёзкой, на горе,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Спит барсук в своей норе.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нора у барсука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Глубока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преглубока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Барсуку тепло и сухо,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Целый день ласкает ухо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Шум берёзовых ветвей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 сопение детей: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подстилке крепко спят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Мальчики с усами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от сытости сопят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Влажными носами...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Скрипнет ветка или сук 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Приоткроет глаз барсук,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Чутким ухом поведёт,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Усмехнётся и уснёт: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Ведь нора у барсука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Глубока...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8286808" cy="639762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MattiParkkonen_Orav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5852" y="1000108"/>
            <a:ext cx="6715172" cy="5521362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058152" cy="18573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представлений у детей дошкольного возраста о диких животных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8143932" cy="450059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формировать у детей  представления о диких животных, знания о том, как звери готовятся к зиме;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формировать у детей умение украшать лист бумаги крупной веткой с завитками</a:t>
            </a:r>
            <a:r>
              <a:rPr lang="ru-RU" i="1" dirty="0" smtClean="0">
                <a:solidFill>
                  <a:srgbClr val="0070C0"/>
                </a:solidFill>
              </a:rPr>
              <a:t> (элементом декоративных изделий), </a:t>
            </a:r>
            <a:r>
              <a:rPr lang="ru-RU" dirty="0" smtClean="0">
                <a:solidFill>
                  <a:srgbClr val="0070C0"/>
                </a:solidFill>
              </a:rPr>
              <a:t> использовать для украшения ветки различные знакомые элементы</a:t>
            </a:r>
            <a:r>
              <a:rPr lang="ru-RU" i="1" dirty="0" smtClean="0">
                <a:solidFill>
                  <a:srgbClr val="0070C0"/>
                </a:solidFill>
              </a:rPr>
              <a:t> (цветы, листья, ягоды, мелкие завитки);</a:t>
            </a:r>
            <a:endParaRPr lang="ru-RU" dirty="0" smtClean="0">
              <a:solidFill>
                <a:srgbClr val="0070C0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развивать координацию движений, пространственную ориентировку;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воспитывать эстетические чувства.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картинки с изображениями животных леса;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простой карандаш;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альбомные листы;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акварельные краски;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кисточки.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ма курсы\733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ма курсы\401426-1920x12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42852"/>
            <a:ext cx="4038600" cy="2692400"/>
          </a:xfrm>
          <a:prstGeom prst="rect">
            <a:avLst/>
          </a:prstGeom>
          <a:noFill/>
        </p:spPr>
      </p:pic>
      <p:pic>
        <p:nvPicPr>
          <p:cNvPr id="1027" name="Picture 3" descr="G:\Мама курсы\Canis_lupus_2_(Martin_Mecnarowski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928670"/>
            <a:ext cx="4038600" cy="2686410"/>
          </a:xfrm>
          <a:prstGeom prst="rect">
            <a:avLst/>
          </a:prstGeom>
          <a:noFill/>
        </p:spPr>
      </p:pic>
      <p:pic>
        <p:nvPicPr>
          <p:cNvPr id="1028" name="Picture 4" descr="G:\Мама курсы\wap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357562"/>
            <a:ext cx="4119570" cy="3089678"/>
          </a:xfrm>
          <a:prstGeom prst="rect">
            <a:avLst/>
          </a:prstGeom>
          <a:noFill/>
        </p:spPr>
      </p:pic>
      <p:pic>
        <p:nvPicPr>
          <p:cNvPr id="1029" name="Picture 5" descr="G:\Мама курсы\14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3929066"/>
            <a:ext cx="3317401" cy="25765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ама курсы\1503-gazza-4_483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428604"/>
            <a:ext cx="2357454" cy="1830321"/>
          </a:xfrm>
          <a:prstGeom prst="rect">
            <a:avLst/>
          </a:prstGeom>
          <a:noFill/>
        </p:spPr>
      </p:pic>
      <p:pic>
        <p:nvPicPr>
          <p:cNvPr id="2052" name="Picture 4" descr="G:\Мама курсы\Серая_красавица_Ворона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786058"/>
            <a:ext cx="2752400" cy="1833560"/>
          </a:xfrm>
          <a:prstGeom prst="rect">
            <a:avLst/>
          </a:prstGeom>
          <a:noFill/>
        </p:spPr>
      </p:pic>
      <p:pic>
        <p:nvPicPr>
          <p:cNvPr id="2053" name="Picture 5" descr="G:\Мама курсы\vorobej+vorobej+ptitca+vorobej+risunok+ptitci+vorobushek+432698111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500042"/>
            <a:ext cx="4575604" cy="3000396"/>
          </a:xfrm>
          <a:prstGeom prst="rect">
            <a:avLst/>
          </a:prstGeom>
          <a:noFill/>
        </p:spPr>
      </p:pic>
      <p:pic>
        <p:nvPicPr>
          <p:cNvPr id="2054" name="Picture 6" descr="G:\Мама курсы\сизый голубь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4071942"/>
            <a:ext cx="2571769" cy="1699845"/>
          </a:xfrm>
          <a:prstGeom prst="rect">
            <a:avLst/>
          </a:prstGeom>
          <a:noFill/>
        </p:spPr>
      </p:pic>
      <p:pic>
        <p:nvPicPr>
          <p:cNvPr id="2055" name="Picture 7" descr="G:\Мама курсы\10-350x35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4929198"/>
            <a:ext cx="1666875" cy="1681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ама курсы\Ptica_grac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500042"/>
            <a:ext cx="3238640" cy="2162415"/>
          </a:xfrm>
          <a:prstGeom prst="rect">
            <a:avLst/>
          </a:prstGeom>
          <a:noFill/>
        </p:spPr>
      </p:pic>
      <p:pic>
        <p:nvPicPr>
          <p:cNvPr id="3075" name="Picture 3" descr="G:\Мама курсы\lastochka_dere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28604"/>
            <a:ext cx="3271840" cy="2726534"/>
          </a:xfrm>
          <a:prstGeom prst="rect">
            <a:avLst/>
          </a:prstGeom>
          <a:noFill/>
        </p:spPr>
      </p:pic>
      <p:pic>
        <p:nvPicPr>
          <p:cNvPr id="3076" name="Picture 4" descr="G:\Мама курсы\10-350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214686"/>
            <a:ext cx="3333750" cy="3362325"/>
          </a:xfrm>
          <a:prstGeom prst="rect">
            <a:avLst/>
          </a:prstGeom>
          <a:noFill/>
        </p:spPr>
      </p:pic>
      <p:pic>
        <p:nvPicPr>
          <p:cNvPr id="3077" name="Picture 5" descr="G:\Мама курсы\vorobej+vorobej+ptitca+vorobej+risunok+ptitci+vorobushek+432698111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4143380"/>
            <a:ext cx="348615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ама курсы\belk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Мама курсы\uznoafric_e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2819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224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Цель: способствовать формированию представлений у детей дошкольного возраста о диких животных </vt:lpstr>
      <vt:lpstr>Материалы и оборудование: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Барсук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учреждение дополнительного педагогического образования Центр повышения квалификации специалистов «ИМЦ» Василеостровского района  Санкт -Петербурга</dc:title>
  <dc:creator>Светка!</dc:creator>
  <cp:lastModifiedBy>Светка!</cp:lastModifiedBy>
  <cp:revision>53</cp:revision>
  <dcterms:created xsi:type="dcterms:W3CDTF">2013-06-09T17:42:14Z</dcterms:created>
  <dcterms:modified xsi:type="dcterms:W3CDTF">2014-02-17T18:51:17Z</dcterms:modified>
</cp:coreProperties>
</file>