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FF"/>
    <a:srgbClr val="0000FF"/>
    <a:srgbClr val="CC00CC"/>
    <a:srgbClr val="00CCFF"/>
    <a:srgbClr val="33CCFF"/>
    <a:srgbClr val="000099"/>
    <a:srgbClr val="D898C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E17AE-F18D-4276-8B0B-6D1F4E620DE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B3CD4-29B8-4DC6-8AF4-D7751283C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EMP\Рабочий стол\Фоны для презентаций\0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124744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ea typeface="Kozuka Mincho Pro H" pitchFamily="18" charset="-128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ea typeface="Kozuka Mincho Pro H" pitchFamily="18" charset="-128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9900"/>
                </a:solidFill>
                <a:latin typeface="Times New Roman" pitchFamily="18" charset="0"/>
                <a:ea typeface="Kozuka Mincho Pro H" pitchFamily="18" charset="-128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  <a:ea typeface="Kozuka Mincho Pro H" pitchFamily="18" charset="-128"/>
                <a:cs typeface="Times New Roman" pitchFamily="18" charset="0"/>
              </a:rPr>
              <a:t>это приспособление организма к новой обстановке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771800" y="260648"/>
            <a:ext cx="3600400" cy="129614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Kozuka Mincho Pro H" pitchFamily="18" charset="-128"/>
                <a:cs typeface="Times New Roman" pitchFamily="18" charset="0"/>
              </a:rPr>
              <a:t>АДАПТАЦИЯ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 четвёртый 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«Мне хорошо здесь, я готов отпустить тебя»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:\ДЕТИ ПЕДСОВЕТ\102MSDCF\DSC025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57628"/>
            <a:ext cx="1571607" cy="20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K:\ДЕТИ ПЕДСОВЕТ\102MSDCF\DSC025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85926"/>
            <a:ext cx="2441581" cy="1787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K:\ДЕТИ ПЕДСОВЕТ\102MSDCF\DSC025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643050"/>
            <a:ext cx="2200302" cy="1785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TEMP\Рабочий стол\Фоны для презентаций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" pitchFamily="18" charset="0"/>
                <a:cs typeface="Times New Roman" pitchFamily="18" charset="0"/>
              </a:rPr>
              <a:t>ОСНОВНЫЕ ПОКАЗАТЕЛИ ИЗМЕНЕНИЙ В ПОВЕДЕНИИ РЕБЁНКА В ПЕРИОД АДАПТАЦИИ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2060848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взаимоотношения со взрослыми и сверстниками;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эмоциональное состояние;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аппетит;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сон;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самообслуживание;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физическое состояние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Рабочий стол\КАРТИНКИ\Z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556792"/>
            <a:ext cx="1977008" cy="1728192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8" name="Picture 4" descr="C:\Documents and Settings\Admin\Рабочий стол\КАРТИНКИ\СМ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357694"/>
            <a:ext cx="1905000" cy="1644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11" descr="http://parentssociety.files.wordpress.com/2011/03/terrible-to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9" y="2000240"/>
            <a:ext cx="1610744" cy="142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Admin\Рабочий стол\КАРТИНКИ\КК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7562"/>
            <a:ext cx="2177340" cy="1624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TEMP\Рабочий стол\Фоны для презентаций\0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IMG_730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00232" y="3929066"/>
            <a:ext cx="2133050" cy="1622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9" descr="куша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36738"/>
            <a:ext cx="2286016" cy="1839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Блок-схема: перфолента 7"/>
          <p:cNvSpPr/>
          <p:nvPr/>
        </p:nvSpPr>
        <p:spPr>
          <a:xfrm>
            <a:off x="428596" y="142852"/>
            <a:ext cx="8429684" cy="307183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Адаптационный период считается законченным, если ребёнок с аппетитом ест, быстро засыпает и вовремя просыпается в бодром настроении, охотно играет один или со сверстниками, активно проявляет любознательность ко всему окружающему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EMP\Рабочий стол\Фоны для презентаций\0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43408"/>
            <a:ext cx="9143999" cy="7101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67544" y="0"/>
            <a:ext cx="8208912" cy="1772816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ПАРАМЕТРЫ КОНСУЛЬТИРОВАНИЯ РОДИТЕЛЕЙ ПРИ ПОДГОТОВКЕ РЕБЁНКА К ПОСТУПЛЕНИЮ В ДЕТСКИЙ САД</a:t>
            </a:r>
          </a:p>
          <a:p>
            <a:pPr algn="ctr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04864"/>
            <a:ext cx="52565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ПО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ЗНАКОМИТЬ РЕБЁНКА С ДЕТСКИМ САДОМ;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ПОДГОТОВИТЬ РЕБЁНКА К ОБЩЕНИЮ С ДРУГИМИ ДЕТЬМИ И ВЗРОСЛЫМИ;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ПРИБЛИЗИТЬ ДОМАШНИЙ РЕЖИМ К РАСПОРЯДКУ ДНЯ В ДЕТСКОМ САДУ;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ПРИВИВАТЬ НАВЫКИ САМООБСЛУЖИВАНИЯ;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C:\Documents and Settings\Admin\Рабочий стол\КАРТИНКИ\1234641839_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14554"/>
            <a:ext cx="1871628" cy="222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mama-mama.ru/files/c4/f6/32/c4f6324c9bf493e206d1fc0ad1edc93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640" y="4786322"/>
            <a:ext cx="2740326" cy="1855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http://mamanyam.ru/uploads/posts/2009-06/1244366412_son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55776" y="5072074"/>
            <a:ext cx="2587728" cy="1597286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TEMP\Рабочий стол\Фоны для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476672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 С ВОСПИТАТЕЛЯМИ, РАССКАЗАТЬ ИМ ОБ ИНДИВИДУЛЬНЫХ ОСОБЕННОСТЯХ РЕБЁНКА;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ПОЛОЖИТЕЛЬНОЕ ОТНОШЕНИЕ К ДЕТСКОМУ САДУ;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СЛЕДИТЬ ЗА ФИЗИЧЕСКИМ СОСТОЯНИЕМ РЕБЁНКА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go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59633" y="1214422"/>
            <a:ext cx="2534534" cy="1854538"/>
          </a:xfrm>
          <a:prstGeom prst="rect">
            <a:avLst/>
          </a:prstGeom>
        </p:spPr>
      </p:pic>
      <p:pic>
        <p:nvPicPr>
          <p:cNvPr id="6" name="Picture 30" descr="Мам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000"/>
          </a:blip>
          <a:srcRect/>
          <a:stretch>
            <a:fillRect/>
          </a:stretch>
        </p:blipFill>
        <p:spPr>
          <a:xfrm>
            <a:off x="0" y="785794"/>
            <a:ext cx="1194889" cy="2211580"/>
          </a:xfrm>
          <a:prstGeom prst="rect">
            <a:avLst/>
          </a:prstGeom>
        </p:spPr>
      </p:pic>
      <p:pic>
        <p:nvPicPr>
          <p:cNvPr id="7" name="Picture 10" descr="C:\Documents and Settings\Admin\Рабочий стол\КАРТИНКИ\закаливание\ё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71942"/>
            <a:ext cx="2222963" cy="180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:\Documents and Settings\Admin\Рабочий стол\КАРТИНКИ\закаливание\я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714752"/>
            <a:ext cx="150416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\0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16632"/>
            <a:ext cx="9144000" cy="6974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8888" y="333375"/>
            <a:ext cx="6408737" cy="968375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FF"/>
                </a:solidFill>
                <a:latin typeface="Century" pitchFamily="18" charset="0"/>
              </a:rPr>
              <a:t>Принципы процесса адаптации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1844675"/>
            <a:ext cx="396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Алгоритм успешной адаптации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8888" y="270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Предметно-развивающая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9975" y="3500438"/>
            <a:ext cx="3671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Экскурсия по детскому саду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492500" y="4221163"/>
            <a:ext cx="331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Ежедневное наблюдение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81128"/>
            <a:ext cx="327585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332656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 ЭТАПА РАБОТЫ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1196753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 первый 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«Мы играем только вместе»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K:\ДЕТИ ПЕДСОВЕТ\102MSDCF\DSC024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2571736" cy="200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K:\ДЕТИ ПЕДСОВЕТ\102MSDCF\DSC025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429132"/>
            <a:ext cx="279976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K:\ДЕТИ ПЕДСОВЕТ\102MSDCF\DSC025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285992"/>
            <a:ext cx="2560938" cy="208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332657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 второй 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«Я играю сам, но ты будь рядом»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:\ДЕТИ ПЕДСОВЕТ\102MSDCF\DSC02526.JPG"/>
          <p:cNvPicPr/>
          <p:nvPr/>
        </p:nvPicPr>
        <p:blipFill>
          <a:blip r:embed="rId3" cstate="print"/>
          <a:srcRect b="24324"/>
          <a:stretch>
            <a:fillRect/>
          </a:stretch>
        </p:blipFill>
        <p:spPr bwMode="auto">
          <a:xfrm>
            <a:off x="5000628" y="2000240"/>
            <a:ext cx="2643206" cy="178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:\ДЕТИ ПЕДСОВЕТ\102MSDCF\DSC02537.JPG"/>
          <p:cNvPicPr/>
          <p:nvPr/>
        </p:nvPicPr>
        <p:blipFill>
          <a:blip r:embed="rId4" cstate="print"/>
          <a:srcRect b="38453"/>
          <a:stretch>
            <a:fillRect/>
          </a:stretch>
        </p:blipFill>
        <p:spPr bwMode="auto">
          <a:xfrm>
            <a:off x="3286116" y="4000504"/>
            <a:ext cx="2857520" cy="209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:\ДЕТИ ПЕДСОВЕТ\102MSDCF\DSC025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2678008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ы для презентаций\0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A8FF9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88641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 третий 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«Иди, я немножко поиграю один»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:\ДЕТИ ПЕДСОВЕТ\102MSDCF\DSC025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2383166" cy="1955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K:\ДЕТИ ПЕДСОВЕТ\102MSDCF\DSC025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71942"/>
            <a:ext cx="250033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K:\ДЕТИ ПЕДСОВЕТ\102MSDCF\DSC025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541" y="1738371"/>
            <a:ext cx="2416042" cy="1602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K:\ДЕТИ ПЕДСОВЕТ\102MSDCF\DSC025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571612"/>
            <a:ext cx="2382716" cy="1808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203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Вероничка</cp:lastModifiedBy>
  <cp:revision>68</cp:revision>
  <dcterms:created xsi:type="dcterms:W3CDTF">2013-10-25T08:09:55Z</dcterms:created>
  <dcterms:modified xsi:type="dcterms:W3CDTF">2014-10-26T15:40:08Z</dcterms:modified>
</cp:coreProperties>
</file>