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297" r:id="rId3"/>
    <p:sldId id="277" r:id="rId4"/>
    <p:sldId id="276" r:id="rId5"/>
    <p:sldId id="296" r:id="rId6"/>
    <p:sldId id="271" r:id="rId7"/>
    <p:sldId id="273" r:id="rId8"/>
    <p:sldId id="278" r:id="rId9"/>
    <p:sldId id="279" r:id="rId10"/>
    <p:sldId id="282" r:id="rId11"/>
    <p:sldId id="281" r:id="rId12"/>
    <p:sldId id="269" r:id="rId13"/>
    <p:sldId id="274" r:id="rId14"/>
    <p:sldId id="299" r:id="rId15"/>
    <p:sldId id="286" r:id="rId16"/>
    <p:sldId id="284" r:id="rId17"/>
    <p:sldId id="287" r:id="rId18"/>
    <p:sldId id="288" r:id="rId19"/>
    <p:sldId id="290" r:id="rId20"/>
    <p:sldId id="291" r:id="rId21"/>
    <p:sldId id="292" r:id="rId22"/>
    <p:sldId id="295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9793-A845-497F-80C3-6BD7A500A6A5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E20D-3EB4-4812-ACCB-6E6994501E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E20D-3EB4-4812-ACCB-6E6994501E7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happychwp/happychildhood42jpg.htm" TargetMode="External"/><Relationship Id="rId2" Type="http://schemas.openxmlformats.org/officeDocument/2006/relationships/hyperlink" Target="http://smayli.ru/smile/detia-861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llforchildren.ru/pictures/showimg/bg/bg029gif.htm" TargetMode="External"/><Relationship Id="rId4" Type="http://schemas.openxmlformats.org/officeDocument/2006/relationships/hyperlink" Target="http://allforchildren.ru/pictures/showimg/bg/bg016gif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1448" cy="6264696"/>
          </a:xfrm>
          <a:noFill/>
          <a:ln w="28892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       </a:t>
            </a:r>
            <a:r>
              <a:rPr lang="ru-RU" sz="5300" b="1" dirty="0" smtClean="0">
                <a:solidFill>
                  <a:srgbClr val="002060"/>
                </a:solidFill>
                <a:latin typeface="Franklin Gothic Demi" pitchFamily="34" charset="0"/>
              </a:rPr>
              <a:t>Презентация </a:t>
            </a:r>
            <a:br>
              <a:rPr lang="ru-RU" sz="5300" b="1" dirty="0" smtClean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Franklin Gothic Demi" pitchFamily="34" charset="0"/>
              </a:rPr>
              <a:t>     по теме:</a:t>
            </a:r>
            <a:r>
              <a:rPr lang="ru-RU" sz="3600" b="1" dirty="0" smtClean="0">
                <a:latin typeface="Franklin Gothic Demi" pitchFamily="34" charset="0"/>
              </a:rPr>
              <a:t/>
            </a:r>
            <a:br>
              <a:rPr lang="ru-RU" sz="3600" b="1" dirty="0" smtClean="0">
                <a:latin typeface="Franklin Gothic Demi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r>
              <a:rPr lang="ru-RU" sz="6000" b="1" dirty="0" smtClean="0">
                <a:solidFill>
                  <a:srgbClr val="FF0000"/>
                </a:solidFill>
              </a:rPr>
              <a:t>лагол»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B818A1"/>
                </a:solidFill>
              </a:rPr>
              <a:t>3</a:t>
            </a:r>
            <a:r>
              <a:rPr lang="ru-RU" sz="4900" b="1" dirty="0" smtClean="0">
                <a:solidFill>
                  <a:srgbClr val="B818A1"/>
                </a:solidFill>
              </a:rPr>
              <a:t> </a:t>
            </a:r>
            <a:r>
              <a:rPr lang="ru-RU" sz="4900" b="1" dirty="0" smtClean="0">
                <a:solidFill>
                  <a:srgbClr val="B818A1"/>
                </a:solidFill>
              </a:rPr>
              <a:t>класс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Составитель</a:t>
            </a:r>
            <a:r>
              <a:rPr lang="ru-RU" sz="3600" b="1" dirty="0" smtClean="0">
                <a:solidFill>
                  <a:srgbClr val="002060"/>
                </a:solidFill>
              </a:rPr>
              <a:t>: учитель начальных классов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МОУ СОШ № 78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Аннина Оксана Владимировна</a:t>
            </a:r>
            <a:r>
              <a:rPr lang="ru-RU" sz="3600" b="1" dirty="0" smtClean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pic>
        <p:nvPicPr>
          <p:cNvPr id="20482" name="Picture 2" descr="http://funforkids.ru/pictures/school8/school08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9944">
            <a:off x="724681" y="648468"/>
            <a:ext cx="1061242" cy="1173917"/>
          </a:xfrm>
          <a:prstGeom prst="rect">
            <a:avLst/>
          </a:prstGeom>
          <a:noFill/>
        </p:spPr>
      </p:pic>
      <p:pic>
        <p:nvPicPr>
          <p:cNvPr id="20484" name="Picture 4" descr="http://funforkids.ru/pictures/school8/school08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К какой части речи 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мы отнесем эти слова?</a:t>
            </a:r>
            <a:r>
              <a:rPr lang="ru-RU" sz="6700" b="1" dirty="0" smtClean="0">
                <a:solidFill>
                  <a:srgbClr val="FF0000"/>
                </a:solidFill>
              </a:rPr>
              <a:t/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/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Подкидывает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ловит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гладит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прыгает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моется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429132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14620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869160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285992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>Глагол</a:t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336600"/>
                </a:solidFill>
              </a:rPr>
              <a:t>Глаголю - устаревшее слово.</a:t>
            </a:r>
            <a:br>
              <a:rPr lang="ru-RU" sz="3100" b="1" dirty="0" smtClean="0">
                <a:solidFill>
                  <a:srgbClr val="336600"/>
                </a:solidFill>
              </a:rPr>
            </a:br>
            <a:r>
              <a:rPr lang="ru-RU" sz="3100" b="1" dirty="0" smtClean="0">
                <a:solidFill>
                  <a:srgbClr val="336600"/>
                </a:solidFill>
              </a:rPr>
              <a:t>Оно обозначает -</a:t>
            </a:r>
            <a:br>
              <a:rPr lang="ru-RU" sz="3100" b="1" dirty="0" smtClean="0">
                <a:solidFill>
                  <a:srgbClr val="336600"/>
                </a:solidFill>
              </a:rPr>
            </a:br>
            <a:r>
              <a:rPr lang="ru-RU" sz="3100" b="1" dirty="0" smtClean="0">
                <a:solidFill>
                  <a:srgbClr val="336600"/>
                </a:solidFill>
              </a:rPr>
              <a:t> изрекаю, говорю, произношу.</a:t>
            </a:r>
            <a:br>
              <a:rPr lang="ru-RU" sz="3100" b="1" dirty="0" smtClean="0">
                <a:solidFill>
                  <a:srgbClr val="33660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Без глагола в речи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 нельзя обойтись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336600"/>
                </a:solidFill>
              </a:rPr>
              <a:t/>
            </a:r>
            <a:br>
              <a:rPr lang="ru-RU" sz="3100" b="1" dirty="0" smtClean="0">
                <a:solidFill>
                  <a:srgbClr val="336600"/>
                </a:solidFill>
              </a:rPr>
            </a:br>
            <a:r>
              <a:rPr lang="ru-RU" sz="3100" b="1" dirty="0" smtClean="0">
                <a:solidFill>
                  <a:srgbClr val="336600"/>
                </a:solidFill>
              </a:rPr>
              <a:t/>
            </a:r>
            <a:br>
              <a:rPr lang="ru-RU" sz="3100" b="1" dirty="0" smtClean="0">
                <a:solidFill>
                  <a:srgbClr val="336600"/>
                </a:solidFill>
              </a:rPr>
            </a:br>
            <a:r>
              <a:rPr lang="ru-RU" sz="8800" dirty="0" smtClean="0">
                <a:solidFill>
                  <a:srgbClr val="336600"/>
                </a:solidFill>
              </a:rPr>
              <a:t> </a:t>
            </a:r>
            <a:r>
              <a:rPr lang="ru-RU" sz="1000" b="1" dirty="0" smtClean="0">
                <a:solidFill>
                  <a:srgbClr val="336600"/>
                </a:solidFill>
              </a:rPr>
              <a:t/>
            </a:r>
            <a:br>
              <a:rPr lang="ru-RU" sz="1000" b="1" dirty="0" smtClean="0">
                <a:solidFill>
                  <a:srgbClr val="3366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500570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357694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941168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357430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571744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087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Глагол-часть речи,</a:t>
            </a:r>
            <a:br>
              <a:rPr lang="ru-RU" dirty="0" smtClean="0"/>
            </a:br>
            <a:r>
              <a:rPr lang="ru-RU" dirty="0" smtClean="0"/>
              <a:t>обозначает – действие предмета.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Что делают эти предметы?</a:t>
            </a:r>
            <a:br>
              <a:rPr lang="ru-RU" dirty="0" smtClean="0"/>
            </a:br>
            <a:r>
              <a:rPr lang="ru-RU" dirty="0" smtClean="0"/>
              <a:t>Напишите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9" name="Picture 5" descr="C:\Users\ЮРИИ\Desktop\transporta-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357694"/>
            <a:ext cx="1352550" cy="1609725"/>
          </a:xfrm>
          <a:prstGeom prst="rect">
            <a:avLst/>
          </a:prstGeom>
          <a:noFill/>
        </p:spPr>
      </p:pic>
      <p:pic>
        <p:nvPicPr>
          <p:cNvPr id="26631" name="Picture 7" descr="C:\Users\ЮРИИ\Desktop\transporta-5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180975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unforkids.ru/pictures/happychwp/happychildhoo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760641" cy="43204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Напишите два предложения про </a:t>
            </a:r>
            <a:r>
              <a:rPr lang="ru-RU" dirty="0" smtClean="0"/>
              <a:t>девочку. </a:t>
            </a:r>
            <a:r>
              <a:rPr lang="ru-RU" dirty="0" smtClean="0"/>
              <a:t>Подчеркните глаголы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cs typeface="Cordia New" pitchFamily="34" charset="-34"/>
              </a:rPr>
              <a:t>Девочка пьёт чай.</a:t>
            </a:r>
            <a:br>
              <a:rPr lang="ru-RU" sz="3600" dirty="0" smtClean="0">
                <a:cs typeface="Cordia New" pitchFamily="34" charset="-34"/>
              </a:rPr>
            </a:br>
            <a:r>
              <a:rPr lang="ru-RU" sz="3600" dirty="0" smtClean="0">
                <a:cs typeface="Cordia New" pitchFamily="34" charset="-34"/>
              </a:rPr>
              <a:t>Найдём грамматическую основу</a:t>
            </a:r>
            <a:endParaRPr lang="ru-RU" sz="3600" dirty="0"/>
          </a:p>
        </p:txBody>
      </p:sp>
      <p:pic>
        <p:nvPicPr>
          <p:cNvPr id="3" name="Picture 2" descr="http://funforkids.ru/pictures/happychwp/happychildhoo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76064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Девочка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пьёт</a:t>
            </a:r>
            <a:r>
              <a:rPr lang="ru-RU" dirty="0" smtClean="0"/>
              <a:t> чай.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cs typeface="Cordia New" pitchFamily="34" charset="-34"/>
              </a:rPr>
              <a:t>Какой частью речи выражено сказуемое?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39952" y="1124744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funforkids.ru/pictures/happychwp/happychildhoo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76064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unforkids.ru/pictures/bg/bg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92393" cy="5245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Составим предложение про девочку</a:t>
            </a:r>
            <a:endParaRPr lang="ru-RU" dirty="0"/>
          </a:p>
        </p:txBody>
      </p:sp>
      <p:pic>
        <p:nvPicPr>
          <p:cNvPr id="10242" name="Picture 2" descr="C:\Users\ЮРИИ\Desktop\detia-4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720080" cy="88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unforkids.ru/pictures/bg/bg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92393" cy="5245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Девочка ела кашу.</a:t>
            </a:r>
            <a:br>
              <a:rPr lang="ru-RU" dirty="0" smtClean="0"/>
            </a:br>
            <a:r>
              <a:rPr lang="ru-RU" sz="3600" dirty="0" smtClean="0">
                <a:latin typeface="+mn-lt"/>
                <a:cs typeface="Cordia New" pitchFamily="34" charset="-34"/>
              </a:rPr>
              <a:t>Найдём грамматическую основу</a:t>
            </a:r>
            <a:endParaRPr lang="ru-RU" dirty="0">
              <a:latin typeface="+mn-lt"/>
              <a:cs typeface="Cordia New" pitchFamily="34" charset="-34"/>
            </a:endParaRPr>
          </a:p>
        </p:txBody>
      </p:sp>
      <p:pic>
        <p:nvPicPr>
          <p:cNvPr id="10242" name="Picture 2" descr="C:\Users\ЮРИИ\Desktop\detia-4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720080" cy="88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unforkids.ru/pictures/bg/bg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12225"/>
            <a:ext cx="6992393" cy="5245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4000" u="sng" dirty="0" smtClean="0"/>
              <a:t>Девочка</a:t>
            </a:r>
            <a:r>
              <a:rPr lang="ru-RU" sz="4000" dirty="0" smtClean="0"/>
              <a:t> </a:t>
            </a:r>
            <a:r>
              <a:rPr lang="ru-RU" sz="4000" u="sng" dirty="0" smtClean="0">
                <a:solidFill>
                  <a:srgbClr val="FF0000"/>
                </a:solidFill>
              </a:rPr>
              <a:t>ела</a:t>
            </a:r>
            <a:r>
              <a:rPr lang="ru-RU" sz="4000" dirty="0" smtClean="0"/>
              <a:t> кашу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200" dirty="0" smtClean="0">
                <a:cs typeface="Cordia New" pitchFamily="34" charset="-34"/>
              </a:rPr>
              <a:t> Какой частью речи выражено сказуемое</a:t>
            </a:r>
            <a:endParaRPr lang="ru-RU" dirty="0">
              <a:cs typeface="Cordia New" pitchFamily="34" charset="-34"/>
            </a:endParaRPr>
          </a:p>
        </p:txBody>
      </p:sp>
      <p:pic>
        <p:nvPicPr>
          <p:cNvPr id="10242" name="Picture 2" descr="C:\Users\ЮРИИ\Desktop\detia-4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720080" cy="882679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99992" y="119675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Глагол</a:t>
            </a: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336600"/>
                </a:solidFill>
              </a:rPr>
              <a:t>в предложении </a:t>
            </a:r>
            <a:br>
              <a:rPr lang="ru-RU" b="1" dirty="0" smtClean="0">
                <a:solidFill>
                  <a:srgbClr val="336600"/>
                </a:solidFill>
              </a:rPr>
            </a:br>
            <a:r>
              <a:rPr lang="ru-RU" b="1" dirty="0" smtClean="0">
                <a:solidFill>
                  <a:srgbClr val="336600"/>
                </a:solidFill>
              </a:rPr>
              <a:t>является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smtClean="0">
                <a:solidFill>
                  <a:srgbClr val="FF0000"/>
                </a:solidFill>
              </a:rPr>
              <a:t>сказуемым.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или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Сказуемое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336600"/>
                </a:solidFill>
              </a:rPr>
              <a:t>в предложении</a:t>
            </a:r>
            <a:br>
              <a:rPr lang="ru-RU" b="1" dirty="0" smtClean="0">
                <a:solidFill>
                  <a:srgbClr val="336600"/>
                </a:solidFill>
              </a:rPr>
            </a:br>
            <a:r>
              <a:rPr lang="ru-RU" b="1" dirty="0" smtClean="0">
                <a:solidFill>
                  <a:srgbClr val="336600"/>
                </a:solidFill>
              </a:rPr>
              <a:t>выражено </a:t>
            </a:r>
            <a:r>
              <a:rPr lang="ru-RU" sz="5300" b="1" dirty="0" smtClean="0">
                <a:solidFill>
                  <a:srgbClr val="FF0000"/>
                </a:solidFill>
              </a:rPr>
              <a:t>глаголом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336600"/>
                </a:solidFill>
              </a:rPr>
              <a:t/>
            </a:r>
            <a:br>
              <a:rPr lang="ru-RU" sz="1000" b="1" dirty="0" smtClean="0">
                <a:solidFill>
                  <a:srgbClr val="3366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572008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643446"/>
            <a:ext cx="1080120" cy="151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Кто это?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Назовите одним словом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496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643446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653136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714620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500570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>Что мы нового узнали?</a:t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336600"/>
                </a:solidFill>
              </a:rPr>
              <a:t/>
            </a:r>
            <a:br>
              <a:rPr lang="ru-RU" sz="1000" b="1" dirty="0" smtClean="0">
                <a:solidFill>
                  <a:srgbClr val="3366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429132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429132"/>
            <a:ext cx="1080120" cy="151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>Что такое глагол?</a:t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336600"/>
                </a:solidFill>
              </a:rPr>
              <a:t/>
            </a:r>
            <a:br>
              <a:rPr lang="ru-RU" sz="1000" b="1" dirty="0" smtClean="0">
                <a:solidFill>
                  <a:srgbClr val="3366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357694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429132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500570"/>
            <a:ext cx="1080120" cy="151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Каким членом предложения </a:t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является глагол</a:t>
            </a:r>
            <a:r>
              <a:rPr lang="ru-RU" sz="8900" b="1" dirty="0" smtClean="0">
                <a:solidFill>
                  <a:srgbClr val="FF0000"/>
                </a:solidFill>
              </a:rPr>
              <a:t>?</a:t>
            </a: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336600"/>
                </a:solidFill>
              </a:rPr>
              <a:t/>
            </a:r>
            <a:br>
              <a:rPr lang="ru-RU" sz="1000" b="1" dirty="0" smtClean="0">
                <a:solidFill>
                  <a:srgbClr val="3366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14818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357694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357694"/>
            <a:ext cx="1080120" cy="151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6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dirty="0" smtClean="0">
                <a:hlinkClick r:id="rId2"/>
              </a:rPr>
              <a:t>http://smayli.ru/smile/detia-861.html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http://allforchildren.ru/pictures/showimg/happychwp/happychildhood42jpg.htm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http://allforchildren.ru/pictures/showimg/bg/bg016gif.htm</a:t>
            </a:r>
            <a:r>
              <a:rPr lang="ru-RU" sz="2400" dirty="0" smtClean="0"/>
              <a:t>   </a:t>
            </a:r>
            <a:r>
              <a:rPr lang="en-US" sz="2400" dirty="0" smtClean="0"/>
              <a:t> </a:t>
            </a: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5"/>
              </a:rPr>
              <a:t>http://allforchildren.ru/pictures/showimg/bg/bg029gif.htm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15300" b="1" dirty="0" smtClean="0">
                <a:solidFill>
                  <a:srgbClr val="FF0000"/>
                </a:solidFill>
              </a:rPr>
              <a:t>Дети</a:t>
            </a:r>
            <a:br>
              <a:rPr lang="ru-RU" sz="153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К какой части речи мы отнесем это слово ?</a:t>
            </a:r>
            <a:r>
              <a:rPr lang="ru-RU" sz="89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357298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500570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428736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286256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Дети-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имя существительное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Выберите из перечисленных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те признаки, которыми обладает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данное существительное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1)неодушевленное; </a:t>
            </a:r>
            <a:r>
              <a:rPr lang="ru-RU" sz="4000" b="1" smtClean="0">
                <a:solidFill>
                  <a:srgbClr val="FF0000"/>
                </a:solidFill>
              </a:rPr>
              <a:t>2)одушевленное; 3)собственное</a:t>
            </a:r>
            <a:r>
              <a:rPr lang="ru-RU" sz="4000" b="1" dirty="0" smtClean="0">
                <a:solidFill>
                  <a:srgbClr val="FF0000"/>
                </a:solidFill>
              </a:rPr>
              <a:t>;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4)ед. число; 5)мн. </a:t>
            </a:r>
            <a:r>
              <a:rPr lang="ru-RU" sz="4000" b="1" dirty="0" smtClean="0">
                <a:solidFill>
                  <a:srgbClr val="FF0000"/>
                </a:solidFill>
              </a:rPr>
              <a:t>число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13176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86322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857760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857760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013176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Проверим!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Дети -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имя существительное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одушевленное;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нарицательное;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множественное число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643446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86322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857760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714884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4572008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Что делают эти дети?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 Напишите 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643314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643314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643314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643314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Проверим!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Подкидывает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ловит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гладит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прыгает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моется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000504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869160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500306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357430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На какой вопрос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отвечают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эти слова?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7694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00570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941168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500306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500306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264696"/>
          </a:xfrm>
          <a:solidFill>
            <a:srgbClr val="FFFF00"/>
          </a:solidFill>
          <a:ln w="225425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Что  обозначают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эти слова?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ЮРИИ\Desktop\detia-6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429132"/>
            <a:ext cx="1276350" cy="1524000"/>
          </a:xfrm>
          <a:prstGeom prst="rect">
            <a:avLst/>
          </a:prstGeom>
          <a:noFill/>
        </p:spPr>
      </p:pic>
      <p:pic>
        <p:nvPicPr>
          <p:cNvPr id="6" name="Picture 5" descr="C:\Users\ЮРИИ\Desktop\detia-1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643446"/>
            <a:ext cx="1296144" cy="1471892"/>
          </a:xfrm>
          <a:prstGeom prst="rect">
            <a:avLst/>
          </a:prstGeom>
          <a:noFill/>
        </p:spPr>
      </p:pic>
      <p:pic>
        <p:nvPicPr>
          <p:cNvPr id="8" name="Picture 6" descr="C:\Users\ЮРИИ\Desktop\detia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1080120" cy="1519704"/>
          </a:xfrm>
          <a:prstGeom prst="rect">
            <a:avLst/>
          </a:prstGeom>
          <a:noFill/>
        </p:spPr>
      </p:pic>
      <p:pic>
        <p:nvPicPr>
          <p:cNvPr id="9" name="Picture 2" descr="C:\Users\ЮРИИ\Desktop\detia-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071810"/>
            <a:ext cx="1472952" cy="1472952"/>
          </a:xfrm>
          <a:prstGeom prst="rect">
            <a:avLst/>
          </a:prstGeom>
          <a:noFill/>
        </p:spPr>
      </p:pic>
      <p:pic>
        <p:nvPicPr>
          <p:cNvPr id="10" name="Picture 2" descr="C:\Users\ЮРИИ\Desktop\девоч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071810"/>
            <a:ext cx="1104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34</Words>
  <Application>Microsoft Office PowerPoint</Application>
  <PresentationFormat>Экран (4:3)</PresentationFormat>
  <Paragraphs>24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  Презентация       по теме: «Глагол» 3 класс Составитель: учитель начальных классов  МОУ СОШ № 78 Аннина Оксана Владимировна    </vt:lpstr>
      <vt:lpstr>Кто это? Назовите одним словом      </vt:lpstr>
      <vt:lpstr>   Дети К какой части речи мы отнесем это слово ?         </vt:lpstr>
      <vt:lpstr>   Дети-  имя существительное Выберите из перечисленных те признаки, которыми обладает данное существительное  1)неодушевленное; 2)одушевленное; 3)собственное;  4)ед. число; 5)мн. число       </vt:lpstr>
      <vt:lpstr>   Проверим! Дети -  имя существительное; одушевленное;  нарицательное; множественное число       </vt:lpstr>
      <vt:lpstr> Что делают эти дети?  Напишите      </vt:lpstr>
      <vt:lpstr>        Проверим! Подкидывает  ловит гладит прыгает моется          </vt:lpstr>
      <vt:lpstr>          На какой вопрос  отвечают  эти слова?          </vt:lpstr>
      <vt:lpstr>          Что  обозначают  эти слова?          </vt:lpstr>
      <vt:lpstr>        К какой части речи  мы отнесем эти слова?  Подкидывает ловит гладит прыгает моется          </vt:lpstr>
      <vt:lpstr>           Глагол Глаголю - устаревшее слово. Оно обозначает -  изрекаю, говорю, произношу. Без глагола в речи  нельзя обойтись             </vt:lpstr>
      <vt:lpstr>Глагол-часть речи, обозначает – действие предмета.    Что делают эти предметы? Напишите   </vt:lpstr>
      <vt:lpstr>Напишите два предложения про девочку. Подчеркните глаголы</vt:lpstr>
      <vt:lpstr>Девочка пьёт чай. Найдём грамматическую основу</vt:lpstr>
      <vt:lpstr>  Девочка пьёт чай.  Какой частью речи выражено сказуемое?  </vt:lpstr>
      <vt:lpstr>Составим предложение про девочку</vt:lpstr>
      <vt:lpstr>Девочка ела кашу. Найдём грамматическую основу</vt:lpstr>
      <vt:lpstr>Девочка ела кашу.  Какой частью речи выражено сказуемое</vt:lpstr>
      <vt:lpstr>          Глагол в предложении  является сказуемым. или Сказуемое в предложении выражено глаголом           </vt:lpstr>
      <vt:lpstr>          Что мы нового узнали?           </vt:lpstr>
      <vt:lpstr>          Что такое глагол?           </vt:lpstr>
      <vt:lpstr>          Каким членом предложения  является глагол?           </vt:lpstr>
      <vt:lpstr>http://smayli.ru/smile/detia-861.html  http://allforchildren.ru/pictures/showimg/happychwp/happychildhood42jpg.htm  http://allforchildren.ru/pictures/showimg/bg/bg016gif.htm          http://allforchildren.ru/pictures/showimg/bg/bg029gif.htm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ЮРИИ</dc:creator>
  <cp:lastModifiedBy>Дима</cp:lastModifiedBy>
  <cp:revision>42</cp:revision>
  <dcterms:created xsi:type="dcterms:W3CDTF">2013-03-24T10:09:20Z</dcterms:created>
  <dcterms:modified xsi:type="dcterms:W3CDTF">2013-04-16T05:40:48Z</dcterms:modified>
</cp:coreProperties>
</file>