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E13A-65B6-4FFD-97A0-9A34FB465D27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1EBE4-DB06-4112-98C1-AC4672BA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6248" y="500042"/>
            <a:ext cx="4857752" cy="121444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Цветкова Ирина Юрьевна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528" y="2714620"/>
            <a:ext cx="8568952" cy="3594700"/>
          </a:xfrm>
        </p:spPr>
        <p:txBody>
          <a:bodyPr>
            <a:normAutofit fontScale="70000" lnSpcReduction="20000"/>
          </a:bodyPr>
          <a:lstStyle/>
          <a:p>
            <a:r>
              <a:rPr lang="ru-RU" sz="4700" dirty="0" smtClean="0">
                <a:solidFill>
                  <a:schemeClr val="bg1"/>
                </a:solidFill>
              </a:rPr>
              <a:t>Использование нетрадиционных техник аппликации как средство развития творческих способностей детей дошкольного возраста.</a:t>
            </a:r>
          </a:p>
          <a:p>
            <a:endParaRPr lang="ru-RU" sz="4700" dirty="0">
              <a:solidFill>
                <a:schemeClr val="bg1"/>
              </a:solidFill>
            </a:endParaRPr>
          </a:p>
          <a:p>
            <a:endParaRPr lang="ru-RU" sz="4700" dirty="0">
              <a:solidFill>
                <a:schemeClr val="tx1"/>
              </a:solidFill>
            </a:endParaRPr>
          </a:p>
          <a:p>
            <a:endParaRPr lang="ru-RU" sz="47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1400" dirty="0" smtClean="0">
                <a:solidFill>
                  <a:schemeClr val="bg1"/>
                </a:solidFill>
              </a:rPr>
              <a:t>г.Кронштадт 2012 г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BE4AE">
                <a:alpha val="93000"/>
              </a:srgb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Аппликация из </a:t>
            </a:r>
            <a:r>
              <a:rPr lang="ru-RU" dirty="0" err="1" smtClean="0">
                <a:solidFill>
                  <a:schemeClr val="bg1"/>
                </a:solidFill>
              </a:rPr>
              <a:t>цв</a:t>
            </a:r>
            <a:r>
              <a:rPr lang="ru-RU" dirty="0" smtClean="0">
                <a:solidFill>
                  <a:schemeClr val="bg1"/>
                </a:solidFill>
              </a:rPr>
              <a:t>. салфеток.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card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528392" cy="493092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4186808" cy="45693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Из салфеток разного цвета подготовить шарики . Катать шарики нужно между ладонями или пальцами с некоторым усилием . Затем, на участки рисунка наносится клей и приклеиваются подготовленные шарики 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5">
                <a:lumMod val="75000"/>
                <a:alpha val="92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208912" cy="26642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Используя в своей работе нетрадиционные техники аппликации, мы усиливаем интерес ребёнка к данной деятельности. В процессе работы дети планируют свою деятельность, проявляют высокую активность и вариативность, самостоятельность, оригинальность и творчество, рационально используя уже имеющиеся опыт 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932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Созданная мною презентация раскрывает выбранную  мною тему по самообразованию.</a:t>
            </a:r>
          </a:p>
          <a:p>
            <a:pPr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Данная презентационная работа отражает используемые мною в педагогическом процессе инновационные техники аппликации, которые позволяют создавать совместно с детьми </a:t>
            </a:r>
            <a:r>
              <a:rPr lang="ru-RU" sz="2800" dirty="0" err="1" smtClean="0">
                <a:solidFill>
                  <a:schemeClr val="bg1"/>
                </a:solidFill>
              </a:rPr>
              <a:t>креативные</a:t>
            </a:r>
            <a:r>
              <a:rPr lang="ru-RU" sz="2800" dirty="0" smtClean="0">
                <a:solidFill>
                  <a:schemeClr val="bg1"/>
                </a:solidFill>
              </a:rPr>
              <a:t> творческие продукты.</a:t>
            </a:r>
          </a:p>
          <a:p>
            <a:pPr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Данная электронная работа является  наглядным пособием на занятиях с детьми . Представленные на слайдах алгоритмы выполнения того или иного творческого продукта позволяют детям быстрее и качественнее усвоить нетрадиционные техники, новые термины.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Мозаика из яичной скорлупы.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cb9a3e3d0d7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038600" cy="301001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6016" y="2276872"/>
            <a:ext cx="4038600" cy="4133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</a:rPr>
              <a:t>Скорлупки от отварных яиц  дети разламывают на мелкие части и откладывают в ёмкость . Затем , на какой-либо участок подготовленного рисунка наносят клей и  посыпают скорлупками . После того , как скорлупки приклеились, их можно раскрасить.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Аппликация из листьев.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110608" cy="45979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Сначала выкладывается композиция из листьев: подбираются по размеру, по цвету 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Затем, каждый листочек наклеивается  на картон . </a:t>
            </a:r>
            <a:endParaRPr lang="ru-RU" dirty="0"/>
          </a:p>
        </p:txBody>
      </p:sp>
      <p:pic>
        <p:nvPicPr>
          <p:cNvPr id="9" name="Рисунок 8" descr="bab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4137645" cy="418920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Мозаика из крупы.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802022" cy="475252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54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На участки рисунка  наносится  клей , затем  посыпается крупой так , чтобы не оставалось пустот между крупинками . После того, как крупа приклеилась, её  можно раскрасить 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Мозаика из семечек.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316288" cy="20162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Техника выполнения работы та же, что и в мозаике из крупы 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03_03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593373" cy="54006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Аппликация из ниток.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Для данной работы  понадобятся старые шерстяные  нити , которые дети мелко нарезают и откладывают в ёмкости по цветам . Затем, на участки подготовленного изображения наносится клей и приклеивается нарезанная шерсть 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felicitare-lalele-a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988840"/>
            <a:ext cx="4416490" cy="3312368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Аппликация из ваты.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0014-030-Detskie-podelki-i-risunki-kluba-Pochemuchek-GPD-Z-klas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608512" cy="345638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5704" y="1772816"/>
            <a:ext cx="4388296" cy="43204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Разорвать вату на мелкие кусочки. Каждый кусочек смазать клеем и приклеить, как показано на образце.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Аппликация из ткани.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Обводим рисунок шаблона на ткань и вырезаем. Затем, готовые кусочки ткани приклеиваем на картон.</a:t>
            </a:r>
            <a:endParaRPr lang="ru-RU" dirty="0"/>
          </a:p>
        </p:txBody>
      </p:sp>
      <p:pic>
        <p:nvPicPr>
          <p:cNvPr id="6" name="Содержимое 5" descr="10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4764" y="1600200"/>
            <a:ext cx="3425472" cy="470912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Воспитатель I квалификационной категории Цветкова Ирина Юрьевна</vt:lpstr>
      <vt:lpstr>Слайд 2</vt:lpstr>
      <vt:lpstr>Мозаика из яичной скорлупы.</vt:lpstr>
      <vt:lpstr>Аппликация из листьев.</vt:lpstr>
      <vt:lpstr>Мозаика из крупы.</vt:lpstr>
      <vt:lpstr>Мозаика из семечек.</vt:lpstr>
      <vt:lpstr>Аппликация из ниток.</vt:lpstr>
      <vt:lpstr>Аппликация из ваты.</vt:lpstr>
      <vt:lpstr>Аппликация из ткани.</vt:lpstr>
      <vt:lpstr>Аппликация из цв. салфеток.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№ 8 «Колобок» воспитатель Цветкова И.Ю.</dc:title>
  <dc:creator>Саша</dc:creator>
  <cp:lastModifiedBy>Саша</cp:lastModifiedBy>
  <cp:revision>21</cp:revision>
  <dcterms:created xsi:type="dcterms:W3CDTF">2012-09-15T10:15:41Z</dcterms:created>
  <dcterms:modified xsi:type="dcterms:W3CDTF">2015-10-17T09:33:10Z</dcterms:modified>
</cp:coreProperties>
</file>