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7" r:id="rId3"/>
    <p:sldId id="256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F216-EAFF-400A-9A01-43C82EEC0FC8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D892-8AA2-47B6-A5BF-38DE8BB8D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F216-EAFF-400A-9A01-43C82EEC0FC8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D892-8AA2-47B6-A5BF-38DE8BB8D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F216-EAFF-400A-9A01-43C82EEC0FC8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D892-8AA2-47B6-A5BF-38DE8BB8D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F216-EAFF-400A-9A01-43C82EEC0FC8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D892-8AA2-47B6-A5BF-38DE8BB8D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F216-EAFF-400A-9A01-43C82EEC0FC8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D892-8AA2-47B6-A5BF-38DE8BB8D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F216-EAFF-400A-9A01-43C82EEC0FC8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D892-8AA2-47B6-A5BF-38DE8BB8D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F216-EAFF-400A-9A01-43C82EEC0FC8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D892-8AA2-47B6-A5BF-38DE8BB8D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F216-EAFF-400A-9A01-43C82EEC0FC8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D892-8AA2-47B6-A5BF-38DE8BB8D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F216-EAFF-400A-9A01-43C82EEC0FC8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D892-8AA2-47B6-A5BF-38DE8BB8D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F216-EAFF-400A-9A01-43C82EEC0FC8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D892-8AA2-47B6-A5BF-38DE8BB8D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F216-EAFF-400A-9A01-43C82EEC0FC8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E9D892-8AA2-47B6-A5BF-38DE8BB8D9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26F216-EAFF-400A-9A01-43C82EEC0FC8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E9D892-8AA2-47B6-A5BF-38DE8BB8D9B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714488"/>
            <a:ext cx="7851648" cy="112872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Семинар-практикум</a:t>
            </a:r>
            <a:endParaRPr lang="ru-RU" sz="48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05772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blipFill>
                  <a:blip r:embed="rId2"/>
                  <a:tile tx="0" ty="0" sx="100000" sy="100000" flip="none" algn="tl"/>
                </a:blipFill>
              </a:rPr>
              <a:t>«Воспитываем добротой»</a:t>
            </a:r>
            <a:endParaRPr lang="ru-RU" sz="4800" b="1" dirty="0">
              <a:blipFill>
                <a:blip r:embed="rId2"/>
                <a:tile tx="0" ty="0" sx="100000" sy="100000" flip="none" algn="tl"/>
              </a:blip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1007_111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3" y="697815"/>
            <a:ext cx="7286673" cy="5462368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072206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Осенние цветы для мамы</a:t>
            </a:r>
            <a:endParaRPr lang="ru-RU" sz="3600" b="1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1007_111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58484"/>
            <a:ext cx="7286672" cy="546236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 огород и сад пойдем, много витаминов мы найдем</a:t>
            </a:r>
            <a:endParaRPr lang="ru-RU" sz="3600" b="1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1007_111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3612" y="696497"/>
            <a:ext cx="4096775" cy="5465004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072206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Умение радоваться за товарища</a:t>
            </a:r>
            <a:endParaRPr lang="ru-RU" sz="3600" b="1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1007_111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3" y="697815"/>
            <a:ext cx="7286672" cy="546236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072206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Интересная работа</a:t>
            </a:r>
            <a:endParaRPr lang="ru-RU" sz="3600" b="1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1007_111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3" y="697815"/>
            <a:ext cx="7286672" cy="546236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072206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Действуем дружно</a:t>
            </a:r>
            <a:endParaRPr lang="ru-RU" sz="3600" b="1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1007_111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3" y="697815"/>
            <a:ext cx="7286672" cy="546236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072206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Труд красит человека</a:t>
            </a:r>
            <a:endParaRPr lang="ru-RU" sz="3600" b="1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1007_111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3" y="697815"/>
            <a:ext cx="7286672" cy="546236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072206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Товарищеские взаимоотношения</a:t>
            </a:r>
            <a:endParaRPr lang="ru-RU" sz="3600" b="1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1007_111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3" y="697815"/>
            <a:ext cx="7286672" cy="546236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072206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Осень, осень, в гости просим</a:t>
            </a:r>
            <a:endParaRPr lang="ru-RU" sz="3600" b="1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1857364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57298"/>
            <a:ext cx="9103326" cy="4247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РЕБЕНОК ДОЛЖЕН </a:t>
            </a:r>
            <a:endParaRPr lang="en-US" sz="5400" b="1" dirty="0" smtClean="0"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ru-RU" sz="5400" b="1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ЧУВСТВОВАТЬ </a:t>
            </a:r>
            <a:endParaRPr lang="en-US" sz="5400" b="1" dirty="0" smtClean="0"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ru-RU" sz="5400" b="1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СПОКОЙСТВИЕ</a:t>
            </a:r>
            <a:r>
              <a:rPr lang="ru-RU" sz="5400" b="1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, ВИДЕТЬ </a:t>
            </a:r>
            <a:endParaRPr lang="en-US" sz="5400" b="1" dirty="0" smtClean="0"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ru-RU" sz="5400" b="1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ПРИМЕРЫ </a:t>
            </a:r>
            <a:r>
              <a:rPr lang="ru-RU" sz="5400" b="1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ДОБРЫХ </a:t>
            </a:r>
            <a:endParaRPr lang="en-US" sz="5400" b="1" dirty="0" smtClean="0"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ru-RU" sz="5400" b="1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ОТНОШЕНИЙ</a:t>
            </a:r>
            <a:endParaRPr lang="ru-RU" sz="5400" b="1" dirty="0"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5825" y="1720840"/>
            <a:ext cx="8592352" cy="341632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ru-RU" sz="5400" b="1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ОБЕРЕГАТЬ РЕБЕНКА </a:t>
            </a:r>
            <a:endParaRPr lang="en-US" sz="5400" b="1" dirty="0"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ru-RU" sz="5400" b="1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ОТ ГРУБЫХ СЛОВ И</a:t>
            </a:r>
            <a:endParaRPr lang="en-US" sz="5400" b="1" dirty="0"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ru-RU" sz="5400" b="1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ПООЩРЯТЬ В СЛОВАХ </a:t>
            </a:r>
            <a:endParaRPr lang="en-US" sz="5400" b="1" dirty="0"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ru-RU" sz="5400" b="1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ЛАСКОВЫХ И НЕЖНЫХ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4" y="1714488"/>
            <a:ext cx="9103326" cy="4247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НЕ УНИЖАТЬ РЕБЕНКА</a:t>
            </a:r>
            <a:r>
              <a:rPr lang="ru-RU" sz="5400" b="1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,</a:t>
            </a:r>
          </a:p>
          <a:p>
            <a:pPr algn="ctr"/>
            <a:r>
              <a:rPr lang="ru-RU" sz="5400" b="1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НЕ </a:t>
            </a:r>
            <a:r>
              <a:rPr lang="ru-RU" sz="5400" b="1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ДЕЛАТЬ ЗА РЕБЕНКА</a:t>
            </a:r>
            <a:r>
              <a:rPr lang="ru-RU" sz="5400" b="1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:</a:t>
            </a:r>
          </a:p>
          <a:p>
            <a:pPr algn="ctr"/>
            <a:r>
              <a:rPr lang="ru-RU" sz="5400" b="1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ПОМОГИ СДЕЛАТЬ</a:t>
            </a:r>
          </a:p>
          <a:p>
            <a:pPr algn="ctr"/>
            <a:r>
              <a:rPr lang="ru-RU" sz="5400" b="1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САМОМУ</a:t>
            </a:r>
            <a:endParaRPr lang="ru-RU" sz="5400" b="1" dirty="0"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ru-RU" sz="54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1007_111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697815"/>
            <a:ext cx="7286676" cy="546237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072206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Желание </a:t>
            </a:r>
            <a:r>
              <a:rPr lang="ru-RU" sz="3600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трудиться на </a:t>
            </a:r>
            <a:r>
              <a:rPr lang="ru-RU" sz="3600" b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общую пользу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1007_111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3" y="699425"/>
            <a:ext cx="7286674" cy="5459148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072206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Осенние цветы, сбор семян</a:t>
            </a:r>
            <a:endParaRPr lang="ru-RU" sz="3600" b="1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1007_111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429922"/>
            <a:ext cx="7286674" cy="5462369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Взаимоуважение, доброжелательность, прийти на помощь</a:t>
            </a:r>
            <a:endParaRPr lang="ru-RU" sz="3600" b="1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1007_111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3" y="697815"/>
            <a:ext cx="7286674" cy="5462369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072206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Труд своими руками</a:t>
            </a:r>
            <a:endParaRPr lang="ru-RU" sz="3600" b="1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1007_111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3" y="697815"/>
            <a:ext cx="7286673" cy="5462368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072206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Дары осени</a:t>
            </a:r>
            <a:endParaRPr lang="ru-RU" sz="3600" b="1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</TotalTime>
  <Words>98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Семинар-практикум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Bookahechka</dc:creator>
  <cp:lastModifiedBy>Bookahechka</cp:lastModifiedBy>
  <cp:revision>20</cp:revision>
  <dcterms:created xsi:type="dcterms:W3CDTF">2014-10-15T15:38:51Z</dcterms:created>
  <dcterms:modified xsi:type="dcterms:W3CDTF">2014-10-16T17:31:30Z</dcterms:modified>
</cp:coreProperties>
</file>