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3A900A-D234-4B33-A10B-138F6F70395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63483C-5824-424F-AA21-A05AB0EB34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Мнемотаблица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397000"/>
          <a:ext cx="8208912" cy="52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0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 descr="у1.jpg"/>
          <p:cNvPicPr/>
          <p:nvPr/>
        </p:nvPicPr>
        <p:blipFill>
          <a:blip r:embed="rId2" cstate="print"/>
          <a:srcRect t="16794" r="11997"/>
          <a:stretch>
            <a:fillRect/>
          </a:stretch>
        </p:blipFill>
        <p:spPr>
          <a:xfrm>
            <a:off x="3635896" y="1556793"/>
            <a:ext cx="2232248" cy="936104"/>
          </a:xfrm>
          <a:prstGeom prst="rect">
            <a:avLst/>
          </a:prstGeom>
        </p:spPr>
      </p:pic>
      <p:pic>
        <p:nvPicPr>
          <p:cNvPr id="8" name="Рисунок 7" descr="у3.jpg"/>
          <p:cNvPicPr/>
          <p:nvPr/>
        </p:nvPicPr>
        <p:blipFill>
          <a:blip r:embed="rId3" cstate="print"/>
          <a:srcRect l="21065" t="9259" r="13817"/>
          <a:stretch>
            <a:fillRect/>
          </a:stretch>
        </p:blipFill>
        <p:spPr>
          <a:xfrm>
            <a:off x="899592" y="2852936"/>
            <a:ext cx="1080120" cy="1008112"/>
          </a:xfrm>
          <a:prstGeom prst="rect">
            <a:avLst/>
          </a:prstGeom>
        </p:spPr>
      </p:pic>
      <p:pic>
        <p:nvPicPr>
          <p:cNvPr id="9" name="Рисунок 8" descr="у13.jpg"/>
          <p:cNvPicPr/>
          <p:nvPr/>
        </p:nvPicPr>
        <p:blipFill>
          <a:blip r:embed="rId4" cstate="print"/>
          <a:srcRect l="11542" t="28346" r="39295"/>
          <a:stretch>
            <a:fillRect/>
          </a:stretch>
        </p:blipFill>
        <p:spPr>
          <a:xfrm>
            <a:off x="2915816" y="3140968"/>
            <a:ext cx="1156111" cy="860612"/>
          </a:xfrm>
          <a:prstGeom prst="rect">
            <a:avLst/>
          </a:prstGeom>
        </p:spPr>
      </p:pic>
      <p:pic>
        <p:nvPicPr>
          <p:cNvPr id="10" name="Рисунок 9" descr="у15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9832" y="2564904"/>
            <a:ext cx="957430" cy="516367"/>
          </a:xfrm>
          <a:prstGeom prst="rect">
            <a:avLst/>
          </a:prstGeom>
        </p:spPr>
      </p:pic>
      <p:pic>
        <p:nvPicPr>
          <p:cNvPr id="11" name="Рисунок 10" descr="у5.jpg"/>
          <p:cNvPicPr/>
          <p:nvPr/>
        </p:nvPicPr>
        <p:blipFill>
          <a:blip r:embed="rId6" cstate="print"/>
          <a:srcRect l="15433" t="7362" r="8601" b="13497"/>
          <a:stretch>
            <a:fillRect/>
          </a:stretch>
        </p:blipFill>
        <p:spPr>
          <a:xfrm>
            <a:off x="4716016" y="2780928"/>
            <a:ext cx="1443990" cy="1118796"/>
          </a:xfrm>
          <a:prstGeom prst="rect">
            <a:avLst/>
          </a:prstGeom>
        </p:spPr>
      </p:pic>
      <p:pic>
        <p:nvPicPr>
          <p:cNvPr id="12" name="Рисунок 11" descr="у1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0232" y="2708920"/>
            <a:ext cx="2078692" cy="1204857"/>
          </a:xfrm>
          <a:prstGeom prst="rect">
            <a:avLst/>
          </a:prstGeom>
        </p:spPr>
      </p:pic>
      <p:pic>
        <p:nvPicPr>
          <p:cNvPr id="13" name="Рисунок 12" descr="у6.jpg"/>
          <p:cNvPicPr/>
          <p:nvPr/>
        </p:nvPicPr>
        <p:blipFill>
          <a:blip r:embed="rId7" cstate="print"/>
          <a:srcRect l="17918" t="28427" r="21812"/>
          <a:stretch>
            <a:fillRect/>
          </a:stretch>
        </p:blipFill>
        <p:spPr>
          <a:xfrm>
            <a:off x="467544" y="4005064"/>
            <a:ext cx="1981873" cy="1204857"/>
          </a:xfrm>
          <a:prstGeom prst="rect">
            <a:avLst/>
          </a:prstGeom>
        </p:spPr>
      </p:pic>
      <p:pic>
        <p:nvPicPr>
          <p:cNvPr id="14" name="Рисунок 13" descr="у14.jpg"/>
          <p:cNvPicPr/>
          <p:nvPr/>
        </p:nvPicPr>
        <p:blipFill>
          <a:blip r:embed="rId8" cstate="print"/>
          <a:srcRect r="-50736"/>
          <a:stretch>
            <a:fillRect/>
          </a:stretch>
        </p:blipFill>
        <p:spPr>
          <a:xfrm rot="11009165" flipV="1">
            <a:off x="2440696" y="4134709"/>
            <a:ext cx="1926532" cy="1010373"/>
          </a:xfrm>
          <a:prstGeom prst="rect">
            <a:avLst/>
          </a:prstGeom>
        </p:spPr>
      </p:pic>
      <p:pic>
        <p:nvPicPr>
          <p:cNvPr id="15" name="Рисунок 14" descr="у7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99992" y="4077072"/>
            <a:ext cx="2078691" cy="1202603"/>
          </a:xfrm>
          <a:prstGeom prst="rect">
            <a:avLst/>
          </a:prstGeom>
        </p:spPr>
      </p:pic>
      <p:pic>
        <p:nvPicPr>
          <p:cNvPr id="16" name="Рисунок 15" descr="у8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32240" y="4149080"/>
            <a:ext cx="1885054" cy="1011218"/>
          </a:xfrm>
          <a:prstGeom prst="rect">
            <a:avLst/>
          </a:prstGeom>
        </p:spPr>
      </p:pic>
      <p:pic>
        <p:nvPicPr>
          <p:cNvPr id="17" name="Рисунок 16" descr="у9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9552" y="5517232"/>
            <a:ext cx="1874296" cy="1011219"/>
          </a:xfrm>
          <a:prstGeom prst="rect">
            <a:avLst/>
          </a:prstGeom>
        </p:spPr>
      </p:pic>
      <p:pic>
        <p:nvPicPr>
          <p:cNvPr id="18" name="Рисунок 17" descr="у10.jpe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55776" y="5445224"/>
            <a:ext cx="2255856" cy="1011219"/>
          </a:xfrm>
          <a:prstGeom prst="rect">
            <a:avLst/>
          </a:prstGeom>
        </p:spPr>
      </p:pic>
      <p:pic>
        <p:nvPicPr>
          <p:cNvPr id="19" name="Рисунок 18" descr="у12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04047" y="5373216"/>
            <a:ext cx="1368153" cy="1097280"/>
          </a:xfrm>
          <a:prstGeom prst="rect">
            <a:avLst/>
          </a:prstGeom>
        </p:spPr>
      </p:pic>
      <p:pic>
        <p:nvPicPr>
          <p:cNvPr id="20" name="Рисунок 19" descr="у2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20272" y="5445224"/>
            <a:ext cx="1224136" cy="968188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78302" y="1340768"/>
          <a:ext cx="8257735" cy="5200709"/>
        </p:xfrm>
        <a:graphic>
          <a:graphicData uri="http://schemas.openxmlformats.org/drawingml/2006/table">
            <a:tbl>
              <a:tblPr/>
              <a:tblGrid>
                <a:gridCol w="825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0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помнить о морях</a:t>
            </a:r>
            <a:br>
              <a:rPr lang="ru-RU" dirty="0" smtClean="0"/>
            </a:br>
            <a:r>
              <a:rPr lang="ru-RU" dirty="0" smtClean="0"/>
              <a:t>да о славных кораблях:</a:t>
            </a:r>
            <a:endParaRPr lang="ru-RU" dirty="0"/>
          </a:p>
        </p:txBody>
      </p:sp>
      <p:pic>
        <p:nvPicPr>
          <p:cNvPr id="4" name="Содержимое 3" descr="у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4163"/>
            <a:ext cx="7560839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Тех, что много воевали</a:t>
            </a:r>
            <a:br>
              <a:rPr lang="ru-RU" dirty="0" smtClean="0"/>
            </a:br>
            <a:r>
              <a:rPr lang="ru-RU" dirty="0" smtClean="0"/>
              <a:t>и победы одержали:</a:t>
            </a:r>
            <a:endParaRPr lang="ru-RU" dirty="0"/>
          </a:p>
        </p:txBody>
      </p:sp>
      <p:pic>
        <p:nvPicPr>
          <p:cNvPr id="4" name="Содержимое 3" descr="у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158815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о тех, что груз везут</a:t>
            </a:r>
            <a:br>
              <a:rPr lang="ru-RU" dirty="0" smtClean="0"/>
            </a:br>
            <a:r>
              <a:rPr lang="ru-RU" dirty="0" smtClean="0"/>
              <a:t>в ближайший и далекий путь.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у1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8922" y="1554163"/>
            <a:ext cx="7538555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о старых моряках –</a:t>
            </a:r>
            <a:br>
              <a:rPr lang="ru-RU" dirty="0" smtClean="0"/>
            </a:br>
            <a:r>
              <a:rPr lang="ru-RU" dirty="0" smtClean="0"/>
              <a:t>будет слава им в веках!</a:t>
            </a:r>
            <a:endParaRPr lang="ru-RU" dirty="0"/>
          </a:p>
        </p:txBody>
      </p:sp>
      <p:pic>
        <p:nvPicPr>
          <p:cNvPr id="4" name="Содержимое 3" descr="у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560840" cy="4813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Помни это, мой внучёк, </a:t>
            </a:r>
            <a:br>
              <a:rPr lang="ru-RU" dirty="0" smtClean="0"/>
            </a:br>
            <a:r>
              <a:rPr lang="ru-RU" dirty="0" smtClean="0"/>
              <a:t>синеглазый морячёк !</a:t>
            </a:r>
            <a:endParaRPr lang="ru-RU" dirty="0"/>
          </a:p>
        </p:txBody>
      </p:sp>
      <p:pic>
        <p:nvPicPr>
          <p:cNvPr id="4" name="Содержимое 3" descr="у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26469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Р</a:t>
            </a:r>
            <a:r>
              <a:rPr lang="ru-RU" dirty="0" smtClean="0"/>
              <a:t>асскажу тебе, родной,</a:t>
            </a:r>
            <a:endParaRPr lang="ru-RU" dirty="0"/>
          </a:p>
        </p:txBody>
      </p:sp>
      <p:pic>
        <p:nvPicPr>
          <p:cNvPr id="4" name="Содержимое 3" descr="у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527" b="-7220"/>
          <a:stretch>
            <a:fillRect/>
          </a:stretch>
        </p:blipFill>
        <p:spPr>
          <a:xfrm>
            <a:off x="1187624" y="1844824"/>
            <a:ext cx="6192688" cy="42484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</a:t>
            </a:r>
            <a:r>
              <a:rPr lang="ru-RU" dirty="0" smtClean="0"/>
              <a:t>ро кораблик золотой…</a:t>
            </a:r>
            <a:endParaRPr lang="ru-RU" dirty="0"/>
          </a:p>
        </p:txBody>
      </p:sp>
      <p:pic>
        <p:nvPicPr>
          <p:cNvPr id="4" name="Содержимое 3" descr="у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058" r="7635"/>
          <a:stretch>
            <a:fillRect/>
          </a:stretch>
        </p:blipFill>
        <p:spPr>
          <a:xfrm>
            <a:off x="1115616" y="1412776"/>
            <a:ext cx="7056784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105" r="38313"/>
          <a:stretch>
            <a:fillRect/>
          </a:stretch>
        </p:blipFill>
        <p:spPr>
          <a:xfrm>
            <a:off x="899592" y="2924944"/>
            <a:ext cx="2638381" cy="3299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Тот кораблик  -  не простой</a:t>
            </a:r>
            <a:br>
              <a:rPr lang="ru-RU" dirty="0" smtClean="0"/>
            </a:br>
            <a:r>
              <a:rPr lang="ru-RU" dirty="0" smtClean="0"/>
              <a:t>Высоко над головой,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65817" y="1412776"/>
          <a:ext cx="2412365" cy="2112617"/>
        </p:xfrm>
        <a:graphic>
          <a:graphicData uri="http://schemas.openxmlformats.org/drawingml/2006/table">
            <a:tbl>
              <a:tblPr/>
              <a:tblGrid>
                <a:gridCol w="2412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2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Рисунок 4" descr="у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" cy="323850"/>
          </a:xfrm>
          <a:prstGeom prst="rect">
            <a:avLst/>
          </a:prstGeom>
          <a:noFill/>
        </p:spPr>
      </p:pic>
      <p:pic>
        <p:nvPicPr>
          <p:cNvPr id="9" name="Рисунок 8" descr="у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484784"/>
            <a:ext cx="48245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Раздувает паруса,</a:t>
            </a:r>
            <a:br>
              <a:rPr lang="ru-RU" dirty="0" smtClean="0"/>
            </a:br>
            <a:r>
              <a:rPr lang="ru-RU" dirty="0" smtClean="0"/>
              <a:t>Он несётся в небеса</a:t>
            </a:r>
            <a:endParaRPr lang="ru-RU" dirty="0"/>
          </a:p>
        </p:txBody>
      </p:sp>
      <p:pic>
        <p:nvPicPr>
          <p:cNvPr id="4" name="Содержимое 3" descr="у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986" t="4831" r="5452" b="6073"/>
          <a:stretch>
            <a:fillRect/>
          </a:stretch>
        </p:blipFill>
        <p:spPr>
          <a:xfrm>
            <a:off x="467544" y="1556792"/>
            <a:ext cx="8208912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Полетать он так мечтает!</a:t>
            </a:r>
            <a:endParaRPr lang="ru-RU" dirty="0"/>
          </a:p>
        </p:txBody>
      </p:sp>
      <p:pic>
        <p:nvPicPr>
          <p:cNvPr id="4" name="Содержимое 3" descr="у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064896" cy="5102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Жалко, шпиль ему мешает:</a:t>
            </a:r>
            <a:endParaRPr lang="ru-RU" dirty="0"/>
          </a:p>
        </p:txBody>
      </p:sp>
      <p:pic>
        <p:nvPicPr>
          <p:cNvPr id="4" name="Содержимое 3" descr="у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74" t="8013" r="3261"/>
          <a:stretch>
            <a:fillRect/>
          </a:stretch>
        </p:blipFill>
        <p:spPr>
          <a:xfrm>
            <a:off x="539552" y="1196752"/>
            <a:ext cx="7920880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пускает никуда,</a:t>
            </a:r>
            <a:br>
              <a:rPr lang="ru-RU" dirty="0" smtClean="0"/>
            </a:br>
            <a:r>
              <a:rPr lang="ru-RU" dirty="0" smtClean="0"/>
              <a:t>Вертит им туда – сюда.</a:t>
            </a:r>
            <a:endParaRPr lang="ru-RU" dirty="0"/>
          </a:p>
        </p:txBody>
      </p:sp>
      <p:pic>
        <p:nvPicPr>
          <p:cNvPr id="4" name="Содержимое 3" descr="у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416824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Догадайтесь, для чего</a:t>
            </a:r>
            <a:br>
              <a:rPr lang="ru-RU" dirty="0" smtClean="0"/>
            </a:br>
            <a:r>
              <a:rPr lang="ru-RU" dirty="0" smtClean="0"/>
              <a:t>люди сделали его?</a:t>
            </a:r>
            <a:endParaRPr lang="ru-RU" dirty="0"/>
          </a:p>
        </p:txBody>
      </p:sp>
      <p:pic>
        <p:nvPicPr>
          <p:cNvPr id="4" name="Содержимое 3" descr="у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776864" cy="5174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64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Мнемотаблица</vt:lpstr>
      <vt:lpstr>Расскажу тебе, родной,</vt:lpstr>
      <vt:lpstr>Про кораблик золотой…</vt:lpstr>
      <vt:lpstr>Тот кораблик  -  не простой Высоко над головой,</vt:lpstr>
      <vt:lpstr>Раздувает паруса, Он несётся в небеса</vt:lpstr>
      <vt:lpstr>Полетать он так мечтает!</vt:lpstr>
      <vt:lpstr>Жалко, шпиль ему мешает:</vt:lpstr>
      <vt:lpstr>Не пускает никуда, Вертит им туда – сюда.</vt:lpstr>
      <vt:lpstr>Догадайтесь, для чего люди сделали его?</vt:lpstr>
      <vt:lpstr>Чтобы помнить о морях да о славных кораблях:</vt:lpstr>
      <vt:lpstr>Тех, что много воевали и победы одержали:</vt:lpstr>
      <vt:lpstr>И о тех, что груз везут в ближайший и далекий путь. </vt:lpstr>
      <vt:lpstr>И о старых моряках – будет слава им в веках!</vt:lpstr>
      <vt:lpstr>Помни это, мой внучёк,  синеглазый морячёк 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«Дедушкин рассказ»                               Светлана Сивцова   Технология: мнемотехника</dc:title>
  <dc:creator>Home</dc:creator>
  <cp:lastModifiedBy>Ульвия Оруджлу</cp:lastModifiedBy>
  <cp:revision>11</cp:revision>
  <dcterms:created xsi:type="dcterms:W3CDTF">2015-10-05T18:16:31Z</dcterms:created>
  <dcterms:modified xsi:type="dcterms:W3CDTF">2015-10-17T21:22:50Z</dcterms:modified>
</cp:coreProperties>
</file>