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3" r:id="rId6"/>
    <p:sldId id="265" r:id="rId7"/>
    <p:sldId id="267" r:id="rId8"/>
    <p:sldId id="268" r:id="rId9"/>
    <p:sldId id="269" r:id="rId10"/>
    <p:sldId id="271" r:id="rId11"/>
    <p:sldId id="272" r:id="rId12"/>
    <p:sldId id="274" r:id="rId13"/>
    <p:sldId id="276" r:id="rId14"/>
    <p:sldId id="278" r:id="rId15"/>
    <p:sldId id="280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50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80C9-189A-4555-B723-3B96F0BD9536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F206-8BAD-47F9-A3F0-F05C83E07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507271" y="928670"/>
            <a:ext cx="8129470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Нравственно-патриотическое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воспитание  к 70-летию со дня Победы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Великой Отечественной войне через продуктивную деятельность в рамках реализации ФГОС ДО.</a:t>
            </a:r>
          </a:p>
          <a:p>
            <a:pPr algn="ctr"/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            Подготовила : воспитатель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   МБДОУ детского сада</a:t>
            </a:r>
          </a:p>
          <a:p>
            <a:pPr algn="ctr"/>
            <a:r>
              <a:rPr lang="ru-RU" sz="2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  №11 «Колосок»</a:t>
            </a:r>
          </a:p>
          <a:p>
            <a:pPr algn="ctr"/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     Щепина Н.Х.</a:t>
            </a:r>
            <a:endParaRPr lang="ru-RU" sz="2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4297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571604" y="785794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Подготовительная группа</a:t>
            </a:r>
          </a:p>
          <a:p>
            <a:r>
              <a:rPr lang="ru-RU" sz="2400" b="1" dirty="0" smtClean="0"/>
              <a:t>Задачи:</a:t>
            </a:r>
            <a:endParaRPr lang="ru-RU" sz="2400" dirty="0" smtClean="0"/>
          </a:p>
          <a:p>
            <a:r>
              <a:rPr lang="ru-RU" sz="2400" dirty="0" smtClean="0"/>
              <a:t>Воспитывать дошкольников в духе патриотизма, любви к Родине. Расширять знания о героях Великой Отечественной войны, о победе нашей страны в войне.</a:t>
            </a:r>
          </a:p>
          <a:p>
            <a:r>
              <a:rPr lang="ru-RU" sz="2400" dirty="0" smtClean="0"/>
              <a:t>Знакомить с памятниками героям Великой Отечественной войны. Рассказывать детям о воинских наградах дедушек и бабушек, родителей. Рассказывать о </a:t>
            </a:r>
            <a:r>
              <a:rPr lang="ru-RU" sz="2400" dirty="0" err="1" smtClean="0"/>
              <a:t>приемственности</a:t>
            </a:r>
            <a:r>
              <a:rPr lang="ru-RU" sz="2400" dirty="0" smtClean="0"/>
              <a:t> поколений защитников Родины.</a:t>
            </a:r>
            <a:endParaRPr lang="ru-RU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42900"/>
            <a:ext cx="9286908" cy="715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14290"/>
            <a:ext cx="4143404" cy="335763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214290"/>
            <a:ext cx="3929058" cy="32147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6" y="3714752"/>
            <a:ext cx="3714776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071538" y="4143380"/>
            <a:ext cx="4898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 «Солнышко» «Шел по улице солдат»</a:t>
            </a:r>
          </a:p>
          <a:p>
            <a:r>
              <a:rPr lang="ru-RU" dirty="0" smtClean="0"/>
              <a:t>Гр «</a:t>
            </a:r>
            <a:r>
              <a:rPr lang="ru-RU" dirty="0" err="1" smtClean="0"/>
              <a:t>Дюймовочка</a:t>
            </a:r>
            <a:r>
              <a:rPr lang="ru-RU" dirty="0" smtClean="0"/>
              <a:t>» « Вечный огонь»</a:t>
            </a:r>
          </a:p>
          <a:p>
            <a:r>
              <a:rPr lang="ru-RU" dirty="0" smtClean="0"/>
              <a:t>Гр «Солнышко» «Открытка ко Дню</a:t>
            </a:r>
          </a:p>
          <a:p>
            <a:r>
              <a:rPr lang="ru-RU" dirty="0" smtClean="0"/>
              <a:t> Победы»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7356" y="428604"/>
            <a:ext cx="5500726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857356" y="4357694"/>
            <a:ext cx="88271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Родители являются участниками педагогического </a:t>
            </a:r>
          </a:p>
          <a:p>
            <a:r>
              <a:rPr lang="ru-RU" sz="2400" dirty="0" smtClean="0"/>
              <a:t>процесса, с их помощью была организована </a:t>
            </a:r>
          </a:p>
          <a:p>
            <a:r>
              <a:rPr lang="ru-RU" sz="2400" dirty="0" smtClean="0"/>
              <a:t>выставка рисунков на тему«Победа-70 лет»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85776"/>
            <a:ext cx="9501222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14290"/>
            <a:ext cx="3929090" cy="30004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500438"/>
            <a:ext cx="4071966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3214686"/>
            <a:ext cx="4000496" cy="33575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57720" y="142852"/>
            <a:ext cx="4286280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14290"/>
            <a:ext cx="4214842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357166"/>
            <a:ext cx="4286280" cy="29289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3429000"/>
            <a:ext cx="3786214" cy="32147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3429000"/>
            <a:ext cx="4214842" cy="31432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57166"/>
            <a:ext cx="3571900" cy="27146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48" y="285728"/>
            <a:ext cx="4572033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3429000"/>
            <a:ext cx="4286280" cy="30718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628" y="3429000"/>
            <a:ext cx="3857620" cy="30924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57166"/>
            <a:ext cx="3786214" cy="25837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62463" y="285728"/>
            <a:ext cx="4395817" cy="25717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3643314"/>
            <a:ext cx="3786214" cy="30241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1" y="3643314"/>
            <a:ext cx="4143404" cy="302420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928662" y="3000372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Коллаж из  детских </a:t>
            </a:r>
            <a:r>
              <a:rPr lang="ru-RU" sz="2000" dirty="0" err="1" smtClean="0"/>
              <a:t>рисунков-украсил</a:t>
            </a:r>
            <a:r>
              <a:rPr lang="ru-RU" sz="2000" dirty="0" smtClean="0"/>
              <a:t> стену около музея</a:t>
            </a:r>
            <a:endParaRPr lang="ru-RU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000100" y="500042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Актуальность проблемы: </a:t>
            </a:r>
            <a:r>
              <a:rPr lang="ru-RU" sz="2400" dirty="0" smtClean="0"/>
              <a:t>Современные </a:t>
            </a:r>
            <a:r>
              <a:rPr lang="ru-RU" sz="2400" dirty="0"/>
              <a:t>дети разделены во времени с непосредственными участниками Отечественной войны уже несколькими поколениями. Каждое следующее поколение знает о Второй мировой войне все меньше и </a:t>
            </a:r>
            <a:r>
              <a:rPr lang="ru-RU" sz="2400" dirty="0" smtClean="0"/>
              <a:t>меньше, </a:t>
            </a:r>
            <a:r>
              <a:rPr lang="ru-RU" sz="2400" dirty="0"/>
              <a:t>о героях, о подвигах, о силе духа нашего народа. Даже не догадываются, какой ценой досталась нашей стране Победа в ВОВ. </a:t>
            </a:r>
            <a:r>
              <a:rPr lang="ru-RU" sz="2400" dirty="0" smtClean="0"/>
              <a:t>В </a:t>
            </a:r>
            <a:r>
              <a:rPr lang="ru-RU" sz="2400" dirty="0"/>
              <a:t>связи с этим очевидна неотложность решения острейших проблем воспитания патриотизма в работе с детьми дошкольного возраста.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/>
              <a:t>  Цель: </a:t>
            </a:r>
            <a:r>
              <a:rPr lang="ru-RU" sz="2400" dirty="0" smtClean="0"/>
              <a:t>формирование </a:t>
            </a:r>
            <a:r>
              <a:rPr lang="ru-RU" sz="2400" dirty="0"/>
              <a:t>нравственно-патриотических чувств </a:t>
            </a:r>
            <a:r>
              <a:rPr lang="ru-RU" sz="2400" dirty="0" smtClean="0"/>
              <a:t>   дошкольников </a:t>
            </a:r>
            <a:r>
              <a:rPr lang="ru-RU" sz="2400" dirty="0"/>
              <a:t>через </a:t>
            </a:r>
            <a:r>
              <a:rPr lang="ru-RU" sz="2400" dirty="0" smtClean="0"/>
              <a:t> продуктивную деятельность детей, с участием их </a:t>
            </a:r>
            <a:r>
              <a:rPr lang="ru-RU" sz="2400" dirty="0"/>
              <a:t>родителей, </a:t>
            </a:r>
            <a:r>
              <a:rPr lang="ru-RU" sz="2400" dirty="0" smtClean="0"/>
              <a:t>педагогов.</a:t>
            </a:r>
            <a:endParaRPr lang="ru-RU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950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00166" y="928670"/>
            <a:ext cx="72866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 младшая группа:</a:t>
            </a:r>
          </a:p>
          <a:p>
            <a:r>
              <a:rPr lang="ru-RU" sz="2800" b="1" dirty="0" smtClean="0"/>
              <a:t>Задачи:</a:t>
            </a:r>
          </a:p>
          <a:p>
            <a:r>
              <a:rPr lang="ru-RU" sz="2800" dirty="0" smtClean="0"/>
              <a:t>Осуществлять патриотическое воспитание. Знакомить с «военными» профессиями. Воспитывать любовь к Родине. Формировать первичные </a:t>
            </a:r>
            <a:r>
              <a:rPr lang="ru-RU" sz="2800" dirty="0" err="1" smtClean="0"/>
              <a:t>гендерные</a:t>
            </a:r>
            <a:r>
              <a:rPr lang="ru-RU" sz="2800" dirty="0" smtClean="0"/>
              <a:t> представления (воспитывать в мальчиках стремление быть сильными, смелыми, стать защитниками Родины.</a:t>
            </a:r>
          </a:p>
          <a:p>
            <a:endParaRPr lang="ru-RU" sz="2800" dirty="0" smtClean="0"/>
          </a:p>
          <a:p>
            <a:r>
              <a:rPr lang="ru-RU" sz="2800" b="1" dirty="0" smtClean="0"/>
              <a:t>                                 </a:t>
            </a:r>
            <a:endParaRPr lang="ru-RU" sz="28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28604"/>
            <a:ext cx="4500594" cy="39290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2" descr="H:\9мая\Ольга Смирнова\IMG_099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48" y="571480"/>
            <a:ext cx="4214842" cy="37862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357290" y="4572008"/>
            <a:ext cx="65264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Гр«Ладушки» «Спасибо за Победу»</a:t>
            </a:r>
          </a:p>
          <a:p>
            <a:r>
              <a:rPr lang="ru-RU" dirty="0" smtClean="0"/>
              <a:t>      (рисование ладошками)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</a:t>
            </a:r>
            <a:r>
              <a:rPr lang="ru-RU" dirty="0" err="1" smtClean="0"/>
              <a:t>гр</a:t>
            </a:r>
            <a:r>
              <a:rPr lang="ru-RU" dirty="0" smtClean="0"/>
              <a:t>«Светлячок» « Салют»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(рисование пальчиками)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950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00166" y="928670"/>
            <a:ext cx="7286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Средняя группа:</a:t>
            </a:r>
          </a:p>
          <a:p>
            <a:r>
              <a:rPr lang="ru-RU" sz="2800" b="1" dirty="0" smtClean="0"/>
              <a:t>Задачи:</a:t>
            </a:r>
          </a:p>
          <a:p>
            <a:pPr algn="just"/>
            <a:r>
              <a:rPr lang="ru-RU" sz="2800" dirty="0" smtClean="0"/>
              <a:t>Осуществлять патриотическое воспитание. Воспитывать любовь к Родине. Формировать представления о празднике, посвященном Дню Победы. Воспитывать уважение к            ветеранам войны.</a:t>
            </a:r>
          </a:p>
          <a:p>
            <a:endParaRPr lang="ru-RU" sz="2800" dirty="0" smtClean="0"/>
          </a:p>
          <a:p>
            <a:r>
              <a:rPr lang="ru-RU" sz="2800" b="1" dirty="0" smtClean="0"/>
              <a:t>                                 </a:t>
            </a:r>
            <a:endParaRPr lang="ru-RU" sz="28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14290"/>
            <a:ext cx="4357718" cy="31432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3429000"/>
            <a:ext cx="4214842" cy="30003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6" y="357166"/>
            <a:ext cx="3643339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214414" y="3786190"/>
            <a:ext cx="33594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Гр. «Зернышко» «Самолеты»</a:t>
            </a:r>
          </a:p>
          <a:p>
            <a:r>
              <a:rPr lang="ru-RU" dirty="0" smtClean="0"/>
              <a:t>Гр. «Почемучка» «Праздник в городе»</a:t>
            </a:r>
          </a:p>
          <a:p>
            <a:r>
              <a:rPr lang="ru-RU" dirty="0" smtClean="0"/>
              <a:t>Гр «Зернышко» «9 мая в городе»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85852" y="1142984"/>
            <a:ext cx="70009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Старшая группа</a:t>
            </a:r>
          </a:p>
          <a:p>
            <a:r>
              <a:rPr lang="ru-RU" sz="2800" b="1" dirty="0" smtClean="0"/>
              <a:t>Задачи:</a:t>
            </a:r>
            <a:endParaRPr lang="ru-RU" sz="2800" dirty="0" smtClean="0"/>
          </a:p>
          <a:p>
            <a:r>
              <a:rPr lang="ru-RU" sz="2800" dirty="0" smtClean="0"/>
              <a:t>Воспитывать дошкольников в духе патриотизма, любви к Родине. Расширять знания о героях Великой Отечественной войны, о победе нашей страны в войне.</a:t>
            </a:r>
          </a:p>
          <a:p>
            <a:r>
              <a:rPr lang="ru-RU" sz="2800" dirty="0" smtClean="0"/>
              <a:t>Знакомить с памятниками героям Великой Отечественной войны.</a:t>
            </a:r>
            <a:endParaRPr lang="ru-RU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85728"/>
            <a:ext cx="3786214" cy="29289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3429000"/>
            <a:ext cx="4429124" cy="3002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57166"/>
            <a:ext cx="4357718" cy="285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142976" y="3714752"/>
            <a:ext cx="3171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 «</a:t>
            </a:r>
            <a:r>
              <a:rPr lang="ru-RU" dirty="0" err="1" smtClean="0"/>
              <a:t>АБВГДейка</a:t>
            </a:r>
            <a:r>
              <a:rPr lang="ru-RU" dirty="0" smtClean="0"/>
              <a:t>» «Танки»</a:t>
            </a:r>
          </a:p>
          <a:p>
            <a:r>
              <a:rPr lang="ru-RU" dirty="0"/>
              <a:t> </a:t>
            </a:r>
            <a:r>
              <a:rPr lang="ru-RU" dirty="0" smtClean="0"/>
              <a:t>Гр «Росинка» «В        городе-   День Победы»</a:t>
            </a:r>
          </a:p>
          <a:p>
            <a:r>
              <a:rPr lang="ru-RU" dirty="0" smtClean="0"/>
              <a:t>Гр «Росинка» «Салют в Москве»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425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23</cp:revision>
  <dcterms:created xsi:type="dcterms:W3CDTF">2015-05-19T16:44:15Z</dcterms:created>
  <dcterms:modified xsi:type="dcterms:W3CDTF">2015-10-16T12:39:00Z</dcterms:modified>
</cp:coreProperties>
</file>